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4"/>
  </p:sldMasterIdLst>
  <p:sldIdLst>
    <p:sldId id="256" r:id="rId5"/>
    <p:sldId id="276" r:id="rId6"/>
    <p:sldId id="283" r:id="rId7"/>
    <p:sldId id="286" r:id="rId8"/>
    <p:sldId id="277" r:id="rId9"/>
    <p:sldId id="279" r:id="rId10"/>
    <p:sldId id="282" r:id="rId11"/>
    <p:sldId id="284" r:id="rId12"/>
    <p:sldId id="285" r:id="rId13"/>
    <p:sldId id="288" r:id="rId14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6E816B-FD30-407B-A984-27EC30E43950}" v="2777" dt="2021-04-19T15:42:36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ette Jarl Ågren" userId="7d274f09-2bf7-4b29-a0ab-c27266667dfb" providerId="ADAL" clId="{C56E816B-FD30-407B-A984-27EC30E43950}"/>
    <pc:docChg chg="undo redo custSel addSld delSld modSld sldOrd">
      <pc:chgData name="Jeanette Jarl Ågren" userId="7d274f09-2bf7-4b29-a0ab-c27266667dfb" providerId="ADAL" clId="{C56E816B-FD30-407B-A984-27EC30E43950}" dt="2021-04-19T15:48:17.491" v="10151" actId="20577"/>
      <pc:docMkLst>
        <pc:docMk/>
      </pc:docMkLst>
      <pc:sldChg chg="addSp delSp modSp mod setClrOvrMap">
        <pc:chgData name="Jeanette Jarl Ågren" userId="7d274f09-2bf7-4b29-a0ab-c27266667dfb" providerId="ADAL" clId="{C56E816B-FD30-407B-A984-27EC30E43950}" dt="2021-04-19T13:52:33.161" v="6959" actId="732"/>
        <pc:sldMkLst>
          <pc:docMk/>
          <pc:sldMk cId="48926262" sldId="256"/>
        </pc:sldMkLst>
        <pc:spChg chg="mod">
          <ac:chgData name="Jeanette Jarl Ågren" userId="7d274f09-2bf7-4b29-a0ab-c27266667dfb" providerId="ADAL" clId="{C56E816B-FD30-407B-A984-27EC30E43950}" dt="2021-04-19T11:43:02.547" v="49" actId="26606"/>
          <ac:spMkLst>
            <pc:docMk/>
            <pc:sldMk cId="48926262" sldId="256"/>
            <ac:spMk id="2" creationId="{3F31F0F2-050A-4C7A-967C-58FF88AFDDFF}"/>
          </ac:spMkLst>
        </pc:spChg>
        <pc:spChg chg="mod">
          <ac:chgData name="Jeanette Jarl Ågren" userId="7d274f09-2bf7-4b29-a0ab-c27266667dfb" providerId="ADAL" clId="{C56E816B-FD30-407B-A984-27EC30E43950}" dt="2021-04-19T11:43:02.547" v="49" actId="26606"/>
          <ac:spMkLst>
            <pc:docMk/>
            <pc:sldMk cId="48926262" sldId="256"/>
            <ac:spMk id="3" creationId="{34FD62BE-142C-416B-9A75-8D98BFE3EA8B}"/>
          </ac:spMkLst>
        </pc:spChg>
        <pc:spChg chg="add del">
          <ac:chgData name="Jeanette Jarl Ågren" userId="7d274f09-2bf7-4b29-a0ab-c27266667dfb" providerId="ADAL" clId="{C56E816B-FD30-407B-A984-27EC30E43950}" dt="2021-04-19T11:43:02.547" v="49" actId="26606"/>
          <ac:spMkLst>
            <pc:docMk/>
            <pc:sldMk cId="48926262" sldId="256"/>
            <ac:spMk id="18" creationId="{A51D536C-693D-4911-B3E3-277E6CA006B6}"/>
          </ac:spMkLst>
        </pc:spChg>
        <pc:spChg chg="add del">
          <ac:chgData name="Jeanette Jarl Ågren" userId="7d274f09-2bf7-4b29-a0ab-c27266667dfb" providerId="ADAL" clId="{C56E816B-FD30-407B-A984-27EC30E43950}" dt="2021-04-19T11:43:02.547" v="49" actId="26606"/>
          <ac:spMkLst>
            <pc:docMk/>
            <pc:sldMk cId="48926262" sldId="256"/>
            <ac:spMk id="20" creationId="{CDACC7FC-0DA0-46D9-BEDF-149E4AB3243B}"/>
          </ac:spMkLst>
        </pc:spChg>
        <pc:spChg chg="add del">
          <ac:chgData name="Jeanette Jarl Ågren" userId="7d274f09-2bf7-4b29-a0ab-c27266667dfb" providerId="ADAL" clId="{C56E816B-FD30-407B-A984-27EC30E43950}" dt="2021-04-19T11:43:02.547" v="49" actId="26606"/>
          <ac:spMkLst>
            <pc:docMk/>
            <pc:sldMk cId="48926262" sldId="256"/>
            <ac:spMk id="25" creationId="{1886631C-CD62-4E60-A5E7-767EEAEB4704}"/>
          </ac:spMkLst>
        </pc:spChg>
        <pc:spChg chg="add del">
          <ac:chgData name="Jeanette Jarl Ågren" userId="7d274f09-2bf7-4b29-a0ab-c27266667dfb" providerId="ADAL" clId="{C56E816B-FD30-407B-A984-27EC30E43950}" dt="2021-04-19T11:43:02.547" v="49" actId="26606"/>
          <ac:spMkLst>
            <pc:docMk/>
            <pc:sldMk cId="48926262" sldId="256"/>
            <ac:spMk id="30" creationId="{B87C619C-EBAB-488E-96B9-153AA4C9B440}"/>
          </ac:spMkLst>
        </pc:spChg>
        <pc:spChg chg="add del">
          <ac:chgData name="Jeanette Jarl Ågren" userId="7d274f09-2bf7-4b29-a0ab-c27266667dfb" providerId="ADAL" clId="{C56E816B-FD30-407B-A984-27EC30E43950}" dt="2021-04-19T11:43:02.547" v="49" actId="26606"/>
          <ac:spMkLst>
            <pc:docMk/>
            <pc:sldMk cId="48926262" sldId="256"/>
            <ac:spMk id="32" creationId="{130DA1C1-36FD-41D8-9826-EE797BF39BAB}"/>
          </ac:spMkLst>
        </pc:spChg>
        <pc:spChg chg="add del">
          <ac:chgData name="Jeanette Jarl Ågren" userId="7d274f09-2bf7-4b29-a0ab-c27266667dfb" providerId="ADAL" clId="{C56E816B-FD30-407B-A984-27EC30E43950}" dt="2021-04-19T11:43:02.547" v="49" actId="26606"/>
          <ac:spMkLst>
            <pc:docMk/>
            <pc:sldMk cId="48926262" sldId="256"/>
            <ac:spMk id="34" creationId="{35BC54F7-1315-4D6C-9420-A5BF0CDDBC04}"/>
          </ac:spMkLst>
        </pc:spChg>
        <pc:picChg chg="mod ord">
          <ac:chgData name="Jeanette Jarl Ågren" userId="7d274f09-2bf7-4b29-a0ab-c27266667dfb" providerId="ADAL" clId="{C56E816B-FD30-407B-A984-27EC30E43950}" dt="2021-04-19T11:47:47.095" v="433" actId="1076"/>
          <ac:picMkLst>
            <pc:docMk/>
            <pc:sldMk cId="48926262" sldId="256"/>
            <ac:picMk id="4" creationId="{C1B3C2C2-8AAC-433A-996C-9CD5EF7C3B90}"/>
          </ac:picMkLst>
        </pc:picChg>
        <pc:picChg chg="add mod ord modCrop">
          <ac:chgData name="Jeanette Jarl Ågren" userId="7d274f09-2bf7-4b29-a0ab-c27266667dfb" providerId="ADAL" clId="{C56E816B-FD30-407B-A984-27EC30E43950}" dt="2021-04-19T13:52:33.161" v="6959" actId="732"/>
          <ac:picMkLst>
            <pc:docMk/>
            <pc:sldMk cId="48926262" sldId="256"/>
            <ac:picMk id="8" creationId="{F8815BBB-05E9-46BC-BE24-6AEA313710EF}"/>
          </ac:picMkLst>
        </pc:picChg>
      </pc:sldChg>
      <pc:sldChg chg="del ord">
        <pc:chgData name="Jeanette Jarl Ågren" userId="7d274f09-2bf7-4b29-a0ab-c27266667dfb" providerId="ADAL" clId="{C56E816B-FD30-407B-A984-27EC30E43950}" dt="2021-04-19T13:32:49.426" v="6205" actId="47"/>
        <pc:sldMkLst>
          <pc:docMk/>
          <pc:sldMk cId="891161248" sldId="257"/>
        </pc:sldMkLst>
      </pc:sldChg>
      <pc:sldChg chg="del">
        <pc:chgData name="Jeanette Jarl Ågren" userId="7d274f09-2bf7-4b29-a0ab-c27266667dfb" providerId="ADAL" clId="{C56E816B-FD30-407B-A984-27EC30E43950}" dt="2021-04-19T11:48:20.584" v="435" actId="47"/>
        <pc:sldMkLst>
          <pc:docMk/>
          <pc:sldMk cId="2829941631" sldId="258"/>
        </pc:sldMkLst>
      </pc:sldChg>
      <pc:sldChg chg="del">
        <pc:chgData name="Jeanette Jarl Ågren" userId="7d274f09-2bf7-4b29-a0ab-c27266667dfb" providerId="ADAL" clId="{C56E816B-FD30-407B-A984-27EC30E43950}" dt="2021-04-19T13:32:44.555" v="6203" actId="47"/>
        <pc:sldMkLst>
          <pc:docMk/>
          <pc:sldMk cId="789653432" sldId="259"/>
        </pc:sldMkLst>
      </pc:sldChg>
      <pc:sldChg chg="del ord">
        <pc:chgData name="Jeanette Jarl Ågren" userId="7d274f09-2bf7-4b29-a0ab-c27266667dfb" providerId="ADAL" clId="{C56E816B-FD30-407B-A984-27EC30E43950}" dt="2021-04-19T13:32:41.082" v="6202" actId="47"/>
        <pc:sldMkLst>
          <pc:docMk/>
          <pc:sldMk cId="235201281" sldId="260"/>
        </pc:sldMkLst>
      </pc:sldChg>
      <pc:sldChg chg="del">
        <pc:chgData name="Jeanette Jarl Ågren" userId="7d274f09-2bf7-4b29-a0ab-c27266667dfb" providerId="ADAL" clId="{C56E816B-FD30-407B-A984-27EC30E43950}" dt="2021-04-19T12:07:38.507" v="1695" actId="47"/>
        <pc:sldMkLst>
          <pc:docMk/>
          <pc:sldMk cId="2676534186" sldId="261"/>
        </pc:sldMkLst>
      </pc:sldChg>
      <pc:sldChg chg="del ord">
        <pc:chgData name="Jeanette Jarl Ågren" userId="7d274f09-2bf7-4b29-a0ab-c27266667dfb" providerId="ADAL" clId="{C56E816B-FD30-407B-A984-27EC30E43950}" dt="2021-04-19T13:32:35.197" v="6201" actId="47"/>
        <pc:sldMkLst>
          <pc:docMk/>
          <pc:sldMk cId="2385600902" sldId="262"/>
        </pc:sldMkLst>
      </pc:sldChg>
      <pc:sldChg chg="del">
        <pc:chgData name="Jeanette Jarl Ågren" userId="7d274f09-2bf7-4b29-a0ab-c27266667dfb" providerId="ADAL" clId="{C56E816B-FD30-407B-A984-27EC30E43950}" dt="2021-04-19T13:35:31.670" v="6329" actId="47"/>
        <pc:sldMkLst>
          <pc:docMk/>
          <pc:sldMk cId="1387405247" sldId="263"/>
        </pc:sldMkLst>
      </pc:sldChg>
      <pc:sldChg chg="del">
        <pc:chgData name="Jeanette Jarl Ågren" userId="7d274f09-2bf7-4b29-a0ab-c27266667dfb" providerId="ADAL" clId="{C56E816B-FD30-407B-A984-27EC30E43950}" dt="2021-04-19T13:32:46.755" v="6204" actId="47"/>
        <pc:sldMkLst>
          <pc:docMk/>
          <pc:sldMk cId="1927606010" sldId="264"/>
        </pc:sldMkLst>
      </pc:sldChg>
      <pc:sldChg chg="delSp modSp del mod">
        <pc:chgData name="Jeanette Jarl Ågren" userId="7d274f09-2bf7-4b29-a0ab-c27266667dfb" providerId="ADAL" clId="{C56E816B-FD30-407B-A984-27EC30E43950}" dt="2021-04-19T13:36:53.724" v="6380" actId="47"/>
        <pc:sldMkLst>
          <pc:docMk/>
          <pc:sldMk cId="1991566782" sldId="265"/>
        </pc:sldMkLst>
        <pc:spChg chg="mod">
          <ac:chgData name="Jeanette Jarl Ågren" userId="7d274f09-2bf7-4b29-a0ab-c27266667dfb" providerId="ADAL" clId="{C56E816B-FD30-407B-A984-27EC30E43950}" dt="2021-04-19T13:35:21.969" v="6328" actId="20577"/>
          <ac:spMkLst>
            <pc:docMk/>
            <pc:sldMk cId="1991566782" sldId="265"/>
            <ac:spMk id="2" creationId="{330CB061-B7BF-46DE-B37C-CF15E8DEABB2}"/>
          </ac:spMkLst>
        </pc:spChg>
        <pc:graphicFrameChg chg="del modGraphic">
          <ac:chgData name="Jeanette Jarl Ågren" userId="7d274f09-2bf7-4b29-a0ab-c27266667dfb" providerId="ADAL" clId="{C56E816B-FD30-407B-A984-27EC30E43950}" dt="2021-04-19T13:34:51.232" v="6277" actId="478"/>
          <ac:graphicFrameMkLst>
            <pc:docMk/>
            <pc:sldMk cId="1991566782" sldId="265"/>
            <ac:graphicFrameMk id="4" creationId="{9E852424-4CBD-432A-8D35-1438A2075568}"/>
          </ac:graphicFrameMkLst>
        </pc:graphicFrameChg>
      </pc:sldChg>
      <pc:sldChg chg="del">
        <pc:chgData name="Jeanette Jarl Ågren" userId="7d274f09-2bf7-4b29-a0ab-c27266667dfb" providerId="ADAL" clId="{C56E816B-FD30-407B-A984-27EC30E43950}" dt="2021-04-19T13:32:52.989" v="6206" actId="47"/>
        <pc:sldMkLst>
          <pc:docMk/>
          <pc:sldMk cId="539383486" sldId="267"/>
        </pc:sldMkLst>
      </pc:sldChg>
      <pc:sldChg chg="modSp del mod">
        <pc:chgData name="Jeanette Jarl Ågren" userId="7d274f09-2bf7-4b29-a0ab-c27266667dfb" providerId="ADAL" clId="{C56E816B-FD30-407B-A984-27EC30E43950}" dt="2021-04-19T13:36:31.054" v="6337" actId="47"/>
        <pc:sldMkLst>
          <pc:docMk/>
          <pc:sldMk cId="2295167664" sldId="268"/>
        </pc:sldMkLst>
        <pc:spChg chg="mod">
          <ac:chgData name="Jeanette Jarl Ågren" userId="7d274f09-2bf7-4b29-a0ab-c27266667dfb" providerId="ADAL" clId="{C56E816B-FD30-407B-A984-27EC30E43950}" dt="2021-04-19T13:34:25.178" v="6275" actId="20577"/>
          <ac:spMkLst>
            <pc:docMk/>
            <pc:sldMk cId="2295167664" sldId="268"/>
            <ac:spMk id="3" creationId="{32EF544F-5041-454D-A3CD-9071CE93C16B}"/>
          </ac:spMkLst>
        </pc:spChg>
      </pc:sldChg>
      <pc:sldChg chg="del">
        <pc:chgData name="Jeanette Jarl Ågren" userId="7d274f09-2bf7-4b29-a0ab-c27266667dfb" providerId="ADAL" clId="{C56E816B-FD30-407B-A984-27EC30E43950}" dt="2021-04-19T13:34:04.991" v="6271" actId="47"/>
        <pc:sldMkLst>
          <pc:docMk/>
          <pc:sldMk cId="2440026236" sldId="269"/>
        </pc:sldMkLst>
      </pc:sldChg>
      <pc:sldChg chg="new del">
        <pc:chgData name="Jeanette Jarl Ågren" userId="7d274f09-2bf7-4b29-a0ab-c27266667dfb" providerId="ADAL" clId="{C56E816B-FD30-407B-A984-27EC30E43950}" dt="2021-04-19T12:31:45.738" v="3731" actId="47"/>
        <pc:sldMkLst>
          <pc:docMk/>
          <pc:sldMk cId="3832512311" sldId="270"/>
        </pc:sldMkLst>
      </pc:sldChg>
      <pc:sldChg chg="add del">
        <pc:chgData name="Jeanette Jarl Ågren" userId="7d274f09-2bf7-4b29-a0ab-c27266667dfb" providerId="ADAL" clId="{C56E816B-FD30-407B-A984-27EC30E43950}" dt="2021-04-18T19:21:59.395" v="43" actId="47"/>
        <pc:sldMkLst>
          <pc:docMk/>
          <pc:sldMk cId="1931760402" sldId="271"/>
        </pc:sldMkLst>
      </pc:sldChg>
      <pc:sldChg chg="add del">
        <pc:chgData name="Jeanette Jarl Ågren" userId="7d274f09-2bf7-4b29-a0ab-c27266667dfb" providerId="ADAL" clId="{C56E816B-FD30-407B-A984-27EC30E43950}" dt="2021-04-18T19:22:05.787" v="44" actId="47"/>
        <pc:sldMkLst>
          <pc:docMk/>
          <pc:sldMk cId="1526208014" sldId="272"/>
        </pc:sldMkLst>
      </pc:sldChg>
      <pc:sldChg chg="add del">
        <pc:chgData name="Jeanette Jarl Ågren" userId="7d274f09-2bf7-4b29-a0ab-c27266667dfb" providerId="ADAL" clId="{C56E816B-FD30-407B-A984-27EC30E43950}" dt="2021-04-18T19:21:48.745" v="42" actId="47"/>
        <pc:sldMkLst>
          <pc:docMk/>
          <pc:sldMk cId="3628836249" sldId="273"/>
        </pc:sldMkLst>
      </pc:sldChg>
      <pc:sldChg chg="new del">
        <pc:chgData name="Jeanette Jarl Ågren" userId="7d274f09-2bf7-4b29-a0ab-c27266667dfb" providerId="ADAL" clId="{C56E816B-FD30-407B-A984-27EC30E43950}" dt="2021-04-19T12:17:52.171" v="2217" actId="47"/>
        <pc:sldMkLst>
          <pc:docMk/>
          <pc:sldMk cId="77183685" sldId="274"/>
        </pc:sldMkLst>
      </pc:sldChg>
      <pc:sldChg chg="new del">
        <pc:chgData name="Jeanette Jarl Ågren" userId="7d274f09-2bf7-4b29-a0ab-c27266667dfb" providerId="ADAL" clId="{C56E816B-FD30-407B-A984-27EC30E43950}" dt="2021-04-18T19:16:25.994" v="39" actId="680"/>
        <pc:sldMkLst>
          <pc:docMk/>
          <pc:sldMk cId="1050702131" sldId="274"/>
        </pc:sldMkLst>
      </pc:sldChg>
      <pc:sldChg chg="new del">
        <pc:chgData name="Jeanette Jarl Ågren" userId="7d274f09-2bf7-4b29-a0ab-c27266667dfb" providerId="ADAL" clId="{C56E816B-FD30-407B-A984-27EC30E43950}" dt="2021-04-19T12:03:37.206" v="1412" actId="2696"/>
        <pc:sldMkLst>
          <pc:docMk/>
          <pc:sldMk cId="3304639631" sldId="275"/>
        </pc:sldMkLst>
      </pc:sldChg>
      <pc:sldChg chg="addSp delSp modSp add mod modTransition">
        <pc:chgData name="Jeanette Jarl Ågren" userId="7d274f09-2bf7-4b29-a0ab-c27266667dfb" providerId="ADAL" clId="{C56E816B-FD30-407B-A984-27EC30E43950}" dt="2021-04-19T14:32:02.950" v="9334" actId="20577"/>
        <pc:sldMkLst>
          <pc:docMk/>
          <pc:sldMk cId="2020268489" sldId="276"/>
        </pc:sldMkLst>
        <pc:spChg chg="mod">
          <ac:chgData name="Jeanette Jarl Ågren" userId="7d274f09-2bf7-4b29-a0ab-c27266667dfb" providerId="ADAL" clId="{C56E816B-FD30-407B-A984-27EC30E43950}" dt="2021-04-19T11:51:53.263" v="469" actId="20577"/>
          <ac:spMkLst>
            <pc:docMk/>
            <pc:sldMk cId="2020268489" sldId="276"/>
            <ac:spMk id="2" creationId="{330CB061-B7BF-46DE-B37C-CF15E8DEABB2}"/>
          </ac:spMkLst>
        </pc:spChg>
        <pc:spChg chg="mod">
          <ac:chgData name="Jeanette Jarl Ågren" userId="7d274f09-2bf7-4b29-a0ab-c27266667dfb" providerId="ADAL" clId="{C56E816B-FD30-407B-A984-27EC30E43950}" dt="2021-04-19T14:32:02.950" v="9334" actId="20577"/>
          <ac:spMkLst>
            <pc:docMk/>
            <pc:sldMk cId="2020268489" sldId="276"/>
            <ac:spMk id="3" creationId="{32EF544F-5041-454D-A3CD-9071CE93C16B}"/>
          </ac:spMkLst>
        </pc:spChg>
        <pc:spChg chg="add mod">
          <ac:chgData name="Jeanette Jarl Ågren" userId="7d274f09-2bf7-4b29-a0ab-c27266667dfb" providerId="ADAL" clId="{C56E816B-FD30-407B-A984-27EC30E43950}" dt="2021-04-19T12:13:50.434" v="2163" actId="403"/>
          <ac:spMkLst>
            <pc:docMk/>
            <pc:sldMk cId="2020268489" sldId="276"/>
            <ac:spMk id="5" creationId="{D0D48CFE-3FF7-41FD-9387-9B1EBC6EAF0E}"/>
          </ac:spMkLst>
        </pc:spChg>
        <pc:spChg chg="add del mod">
          <ac:chgData name="Jeanette Jarl Ågren" userId="7d274f09-2bf7-4b29-a0ab-c27266667dfb" providerId="ADAL" clId="{C56E816B-FD30-407B-A984-27EC30E43950}" dt="2021-04-19T12:16:11.973" v="2170" actId="478"/>
          <ac:spMkLst>
            <pc:docMk/>
            <pc:sldMk cId="2020268489" sldId="276"/>
            <ac:spMk id="6" creationId="{06D4C12B-2BAC-4D3C-8A5A-BD9D8FAAA9B9}"/>
          </ac:spMkLst>
        </pc:spChg>
        <pc:spChg chg="add del">
          <ac:chgData name="Jeanette Jarl Ågren" userId="7d274f09-2bf7-4b29-a0ab-c27266667dfb" providerId="ADAL" clId="{C56E816B-FD30-407B-A984-27EC30E43950}" dt="2021-04-19T12:16:10.347" v="2169" actId="478"/>
          <ac:spMkLst>
            <pc:docMk/>
            <pc:sldMk cId="2020268489" sldId="276"/>
            <ac:spMk id="7" creationId="{612949B4-D003-4C7C-B460-4D2F010C0E02}"/>
          </ac:spMkLst>
        </pc:spChg>
        <pc:spChg chg="add del mod">
          <ac:chgData name="Jeanette Jarl Ågren" userId="7d274f09-2bf7-4b29-a0ab-c27266667dfb" providerId="ADAL" clId="{C56E816B-FD30-407B-A984-27EC30E43950}" dt="2021-04-19T12:16:36.313" v="2173" actId="478"/>
          <ac:spMkLst>
            <pc:docMk/>
            <pc:sldMk cId="2020268489" sldId="276"/>
            <ac:spMk id="8" creationId="{A895A5B0-EF36-4F64-AA54-B4BEC7C6A241}"/>
          </ac:spMkLst>
        </pc:spChg>
        <pc:spChg chg="add mod">
          <ac:chgData name="Jeanette Jarl Ågren" userId="7d274f09-2bf7-4b29-a0ab-c27266667dfb" providerId="ADAL" clId="{C56E816B-FD30-407B-A984-27EC30E43950}" dt="2021-04-19T12:17:26.018" v="2216" actId="1076"/>
          <ac:spMkLst>
            <pc:docMk/>
            <pc:sldMk cId="2020268489" sldId="276"/>
            <ac:spMk id="9" creationId="{82A87A4B-5BAD-4413-B9B5-FA2A3F9D0404}"/>
          </ac:spMkLst>
        </pc:spChg>
        <pc:picChg chg="add mod">
          <ac:chgData name="Jeanette Jarl Ågren" userId="7d274f09-2bf7-4b29-a0ab-c27266667dfb" providerId="ADAL" clId="{C56E816B-FD30-407B-A984-27EC30E43950}" dt="2021-04-19T12:04:53.897" v="1416" actId="1076"/>
          <ac:picMkLst>
            <pc:docMk/>
            <pc:sldMk cId="2020268489" sldId="276"/>
            <ac:picMk id="4" creationId="{916FF106-4F1A-4EF8-832B-2B780C26EA43}"/>
          </ac:picMkLst>
        </pc:picChg>
      </pc:sldChg>
      <pc:sldChg chg="add del">
        <pc:chgData name="Jeanette Jarl Ågren" userId="7d274f09-2bf7-4b29-a0ab-c27266667dfb" providerId="ADAL" clId="{C56E816B-FD30-407B-A984-27EC30E43950}" dt="2021-04-19T12:04:25.204" v="1413" actId="47"/>
        <pc:sldMkLst>
          <pc:docMk/>
          <pc:sldMk cId="717117015" sldId="277"/>
        </pc:sldMkLst>
      </pc:sldChg>
      <pc:sldChg chg="delSp modSp add mod">
        <pc:chgData name="Jeanette Jarl Ågren" userId="7d274f09-2bf7-4b29-a0ab-c27266667dfb" providerId="ADAL" clId="{C56E816B-FD30-407B-A984-27EC30E43950}" dt="2021-04-19T15:34:20.806" v="9390" actId="20577"/>
        <pc:sldMkLst>
          <pc:docMk/>
          <pc:sldMk cId="2271180011" sldId="277"/>
        </pc:sldMkLst>
        <pc:spChg chg="mod">
          <ac:chgData name="Jeanette Jarl Ågren" userId="7d274f09-2bf7-4b29-a0ab-c27266667dfb" providerId="ADAL" clId="{C56E816B-FD30-407B-A984-27EC30E43950}" dt="2021-04-19T12:23:33.943" v="2994" actId="20577"/>
          <ac:spMkLst>
            <pc:docMk/>
            <pc:sldMk cId="2271180011" sldId="277"/>
            <ac:spMk id="2" creationId="{330CB061-B7BF-46DE-B37C-CF15E8DEABB2}"/>
          </ac:spMkLst>
        </pc:spChg>
        <pc:spChg chg="mod">
          <ac:chgData name="Jeanette Jarl Ågren" userId="7d274f09-2bf7-4b29-a0ab-c27266667dfb" providerId="ADAL" clId="{C56E816B-FD30-407B-A984-27EC30E43950}" dt="2021-04-19T15:34:20.806" v="9390" actId="20577"/>
          <ac:spMkLst>
            <pc:docMk/>
            <pc:sldMk cId="2271180011" sldId="277"/>
            <ac:spMk id="3" creationId="{32EF544F-5041-454D-A3CD-9071CE93C16B}"/>
          </ac:spMkLst>
        </pc:spChg>
        <pc:spChg chg="del mod">
          <ac:chgData name="Jeanette Jarl Ågren" userId="7d274f09-2bf7-4b29-a0ab-c27266667dfb" providerId="ADAL" clId="{C56E816B-FD30-407B-A984-27EC30E43950}" dt="2021-04-19T12:18:40.810" v="2246" actId="478"/>
          <ac:spMkLst>
            <pc:docMk/>
            <pc:sldMk cId="2271180011" sldId="277"/>
            <ac:spMk id="5" creationId="{D0D48CFE-3FF7-41FD-9387-9B1EBC6EAF0E}"/>
          </ac:spMkLst>
        </pc:spChg>
        <pc:spChg chg="del">
          <ac:chgData name="Jeanette Jarl Ågren" userId="7d274f09-2bf7-4b29-a0ab-c27266667dfb" providerId="ADAL" clId="{C56E816B-FD30-407B-A984-27EC30E43950}" dt="2021-04-19T12:18:29.563" v="2243" actId="478"/>
          <ac:spMkLst>
            <pc:docMk/>
            <pc:sldMk cId="2271180011" sldId="277"/>
            <ac:spMk id="9" creationId="{82A87A4B-5BAD-4413-B9B5-FA2A3F9D0404}"/>
          </ac:spMkLst>
        </pc:spChg>
      </pc:sldChg>
      <pc:sldChg chg="new del">
        <pc:chgData name="Jeanette Jarl Ågren" userId="7d274f09-2bf7-4b29-a0ab-c27266667dfb" providerId="ADAL" clId="{C56E816B-FD30-407B-A984-27EC30E43950}" dt="2021-04-19T12:50:53.732" v="4742" actId="47"/>
        <pc:sldMkLst>
          <pc:docMk/>
          <pc:sldMk cId="3559342488" sldId="278"/>
        </pc:sldMkLst>
      </pc:sldChg>
      <pc:sldChg chg="addSp delSp modSp add mod">
        <pc:chgData name="Jeanette Jarl Ågren" userId="7d274f09-2bf7-4b29-a0ab-c27266667dfb" providerId="ADAL" clId="{C56E816B-FD30-407B-A984-27EC30E43950}" dt="2021-04-19T14:35:05.810" v="9355" actId="20577"/>
        <pc:sldMkLst>
          <pc:docMk/>
          <pc:sldMk cId="3246678238" sldId="279"/>
        </pc:sldMkLst>
        <pc:spChg chg="mod">
          <ac:chgData name="Jeanette Jarl Ågren" userId="7d274f09-2bf7-4b29-a0ab-c27266667dfb" providerId="ADAL" clId="{C56E816B-FD30-407B-A984-27EC30E43950}" dt="2021-04-19T12:32:21.979" v="3790" actId="20577"/>
          <ac:spMkLst>
            <pc:docMk/>
            <pc:sldMk cId="3246678238" sldId="279"/>
            <ac:spMk id="2" creationId="{330CB061-B7BF-46DE-B37C-CF15E8DEABB2}"/>
          </ac:spMkLst>
        </pc:spChg>
        <pc:spChg chg="mod">
          <ac:chgData name="Jeanette Jarl Ågren" userId="7d274f09-2bf7-4b29-a0ab-c27266667dfb" providerId="ADAL" clId="{C56E816B-FD30-407B-A984-27EC30E43950}" dt="2021-04-19T12:32:26.136" v="3792" actId="27636"/>
          <ac:spMkLst>
            <pc:docMk/>
            <pc:sldMk cId="3246678238" sldId="279"/>
            <ac:spMk id="3" creationId="{32EF544F-5041-454D-A3CD-9071CE93C16B}"/>
          </ac:spMkLst>
        </pc:spChg>
        <pc:spChg chg="add mod">
          <ac:chgData name="Jeanette Jarl Ågren" userId="7d274f09-2bf7-4b29-a0ab-c27266667dfb" providerId="ADAL" clId="{C56E816B-FD30-407B-A984-27EC30E43950}" dt="2021-04-19T12:42:00.601" v="4223" actId="20577"/>
          <ac:spMkLst>
            <pc:docMk/>
            <pc:sldMk cId="3246678238" sldId="279"/>
            <ac:spMk id="7" creationId="{83C7520D-19E8-4241-AA6B-0BF28DDF437F}"/>
          </ac:spMkLst>
        </pc:spChg>
        <pc:spChg chg="add mod">
          <ac:chgData name="Jeanette Jarl Ågren" userId="7d274f09-2bf7-4b29-a0ab-c27266667dfb" providerId="ADAL" clId="{C56E816B-FD30-407B-A984-27EC30E43950}" dt="2021-04-19T12:41:04.978" v="4194" actId="692"/>
          <ac:spMkLst>
            <pc:docMk/>
            <pc:sldMk cId="3246678238" sldId="279"/>
            <ac:spMk id="8" creationId="{D45F5ACB-76B6-48CE-8107-E88D87769F79}"/>
          </ac:spMkLst>
        </pc:spChg>
        <pc:spChg chg="add del mod">
          <ac:chgData name="Jeanette Jarl Ågren" userId="7d274f09-2bf7-4b29-a0ab-c27266667dfb" providerId="ADAL" clId="{C56E816B-FD30-407B-A984-27EC30E43950}" dt="2021-04-19T13:45:10.396" v="6656" actId="478"/>
          <ac:spMkLst>
            <pc:docMk/>
            <pc:sldMk cId="3246678238" sldId="279"/>
            <ac:spMk id="11" creationId="{824414A0-B332-4B67-A868-A0A702326937}"/>
          </ac:spMkLst>
        </pc:spChg>
        <pc:spChg chg="add mod">
          <ac:chgData name="Jeanette Jarl Ågren" userId="7d274f09-2bf7-4b29-a0ab-c27266667dfb" providerId="ADAL" clId="{C56E816B-FD30-407B-A984-27EC30E43950}" dt="2021-04-19T13:49:34.832" v="6869" actId="20577"/>
          <ac:spMkLst>
            <pc:docMk/>
            <pc:sldMk cId="3246678238" sldId="279"/>
            <ac:spMk id="12" creationId="{F4044108-30AE-48BC-B304-7E217A73FB9C}"/>
          </ac:spMkLst>
        </pc:spChg>
        <pc:spChg chg="add mod">
          <ac:chgData name="Jeanette Jarl Ågren" userId="7d274f09-2bf7-4b29-a0ab-c27266667dfb" providerId="ADAL" clId="{C56E816B-FD30-407B-A984-27EC30E43950}" dt="2021-04-19T13:50:54.839" v="6911" actId="207"/>
          <ac:spMkLst>
            <pc:docMk/>
            <pc:sldMk cId="3246678238" sldId="279"/>
            <ac:spMk id="15" creationId="{EF184AAC-6246-4917-8BCD-B0E4D00F9149}"/>
          </ac:spMkLst>
        </pc:spChg>
        <pc:graphicFrameChg chg="add mod">
          <ac:chgData name="Jeanette Jarl Ågren" userId="7d274f09-2bf7-4b29-a0ab-c27266667dfb" providerId="ADAL" clId="{C56E816B-FD30-407B-A984-27EC30E43950}" dt="2021-04-19T14:35:05.810" v="9355" actId="20577"/>
          <ac:graphicFrameMkLst>
            <pc:docMk/>
            <pc:sldMk cId="3246678238" sldId="279"/>
            <ac:graphicFrameMk id="5" creationId="{8BC90B70-1F74-46B9-9114-51552C595D55}"/>
          </ac:graphicFrameMkLst>
        </pc:graphicFrameChg>
        <pc:graphicFrameChg chg="add del mod">
          <ac:chgData name="Jeanette Jarl Ågren" userId="7d274f09-2bf7-4b29-a0ab-c27266667dfb" providerId="ADAL" clId="{C56E816B-FD30-407B-A984-27EC30E43950}" dt="2021-04-19T12:36:50.669" v="3995" actId="1032"/>
          <ac:graphicFrameMkLst>
            <pc:docMk/>
            <pc:sldMk cId="3246678238" sldId="279"/>
            <ac:graphicFrameMk id="6" creationId="{62242772-76DA-4259-9221-757A21BB63D5}"/>
          </ac:graphicFrameMkLst>
        </pc:graphicFrameChg>
        <pc:picChg chg="add mod">
          <ac:chgData name="Jeanette Jarl Ågren" userId="7d274f09-2bf7-4b29-a0ab-c27266667dfb" providerId="ADAL" clId="{C56E816B-FD30-407B-A984-27EC30E43950}" dt="2021-04-19T13:49:45.558" v="6871" actId="1076"/>
          <ac:picMkLst>
            <pc:docMk/>
            <pc:sldMk cId="3246678238" sldId="279"/>
            <ac:picMk id="13" creationId="{EFD2250D-7248-4BB4-98EC-7D665E14C257}"/>
          </ac:picMkLst>
        </pc:picChg>
        <pc:picChg chg="add mod">
          <ac:chgData name="Jeanette Jarl Ågren" userId="7d274f09-2bf7-4b29-a0ab-c27266667dfb" providerId="ADAL" clId="{C56E816B-FD30-407B-A984-27EC30E43950}" dt="2021-04-19T13:49:50.071" v="6872" actId="1076"/>
          <ac:picMkLst>
            <pc:docMk/>
            <pc:sldMk cId="3246678238" sldId="279"/>
            <ac:picMk id="14" creationId="{569B038D-BBE7-4668-A50B-5244E2B87614}"/>
          </ac:picMkLst>
        </pc:picChg>
        <pc:cxnChg chg="add">
          <ac:chgData name="Jeanette Jarl Ågren" userId="7d274f09-2bf7-4b29-a0ab-c27266667dfb" providerId="ADAL" clId="{C56E816B-FD30-407B-A984-27EC30E43950}" dt="2021-04-19T12:41:31.561" v="4195" actId="11529"/>
          <ac:cxnSpMkLst>
            <pc:docMk/>
            <pc:sldMk cId="3246678238" sldId="279"/>
            <ac:cxnSpMk id="10" creationId="{E0F9D0F4-2350-48E1-A3E7-882BB0966D90}"/>
          </ac:cxnSpMkLst>
        </pc:cxnChg>
      </pc:sldChg>
      <pc:sldChg chg="addSp delSp modSp new del mod">
        <pc:chgData name="Jeanette Jarl Ågren" userId="7d274f09-2bf7-4b29-a0ab-c27266667dfb" providerId="ADAL" clId="{C56E816B-FD30-407B-A984-27EC30E43950}" dt="2021-04-19T13:32:22.379" v="6199" actId="47"/>
        <pc:sldMkLst>
          <pc:docMk/>
          <pc:sldMk cId="1418369167" sldId="280"/>
        </pc:sldMkLst>
        <pc:spChg chg="mod">
          <ac:chgData name="Jeanette Jarl Ågren" userId="7d274f09-2bf7-4b29-a0ab-c27266667dfb" providerId="ADAL" clId="{C56E816B-FD30-407B-A984-27EC30E43950}" dt="2021-04-19T12:56:11.208" v="5049" actId="6549"/>
          <ac:spMkLst>
            <pc:docMk/>
            <pc:sldMk cId="1418369167" sldId="280"/>
            <ac:spMk id="2" creationId="{F00B7441-2093-488E-ACBD-1A2E494B532D}"/>
          </ac:spMkLst>
        </pc:spChg>
        <pc:spChg chg="mod">
          <ac:chgData name="Jeanette Jarl Ågren" userId="7d274f09-2bf7-4b29-a0ab-c27266667dfb" providerId="ADAL" clId="{C56E816B-FD30-407B-A984-27EC30E43950}" dt="2021-04-19T13:19:35.825" v="5951" actId="6549"/>
          <ac:spMkLst>
            <pc:docMk/>
            <pc:sldMk cId="1418369167" sldId="280"/>
            <ac:spMk id="3" creationId="{9C3FF123-EC40-4383-A4EB-F5A1FE49765A}"/>
          </ac:spMkLst>
        </pc:spChg>
        <pc:graphicFrameChg chg="add mod">
          <ac:chgData name="Jeanette Jarl Ågren" userId="7d274f09-2bf7-4b29-a0ab-c27266667dfb" providerId="ADAL" clId="{C56E816B-FD30-407B-A984-27EC30E43950}" dt="2021-04-19T13:20:58.375" v="6032" actId="20577"/>
          <ac:graphicFrameMkLst>
            <pc:docMk/>
            <pc:sldMk cId="1418369167" sldId="280"/>
            <ac:graphicFrameMk id="4" creationId="{4E2E9C7B-7325-445F-9B38-0E9B1BA628FA}"/>
          </ac:graphicFrameMkLst>
        </pc:graphicFrameChg>
        <pc:graphicFrameChg chg="add del mod">
          <ac:chgData name="Jeanette Jarl Ågren" userId="7d274f09-2bf7-4b29-a0ab-c27266667dfb" providerId="ADAL" clId="{C56E816B-FD30-407B-A984-27EC30E43950}" dt="2021-04-19T13:26:32.834" v="6152" actId="478"/>
          <ac:graphicFrameMkLst>
            <pc:docMk/>
            <pc:sldMk cId="1418369167" sldId="280"/>
            <ac:graphicFrameMk id="5" creationId="{FA16E603-594E-437D-869F-A284C6138995}"/>
          </ac:graphicFrameMkLst>
        </pc:graphicFrameChg>
        <pc:picChg chg="add">
          <ac:chgData name="Jeanette Jarl Ågren" userId="7d274f09-2bf7-4b29-a0ab-c27266667dfb" providerId="ADAL" clId="{C56E816B-FD30-407B-A984-27EC30E43950}" dt="2021-04-19T13:27:09.456" v="6153"/>
          <ac:picMkLst>
            <pc:docMk/>
            <pc:sldMk cId="1418369167" sldId="280"/>
            <ac:picMk id="6" creationId="{7365CCFA-9530-450B-99DE-D6C556D26E68}"/>
          </ac:picMkLst>
        </pc:picChg>
        <pc:picChg chg="add mod">
          <ac:chgData name="Jeanette Jarl Ågren" userId="7d274f09-2bf7-4b29-a0ab-c27266667dfb" providerId="ADAL" clId="{C56E816B-FD30-407B-A984-27EC30E43950}" dt="2021-04-19T13:27:24.654" v="6157" actId="1038"/>
          <ac:picMkLst>
            <pc:docMk/>
            <pc:sldMk cId="1418369167" sldId="280"/>
            <ac:picMk id="7" creationId="{B858BDFF-71CF-45DB-ACE0-528B9F870C4D}"/>
          </ac:picMkLst>
        </pc:picChg>
      </pc:sldChg>
      <pc:sldChg chg="new del">
        <pc:chgData name="Jeanette Jarl Ågren" userId="7d274f09-2bf7-4b29-a0ab-c27266667dfb" providerId="ADAL" clId="{C56E816B-FD30-407B-A984-27EC30E43950}" dt="2021-04-19T13:32:23.852" v="6200" actId="47"/>
        <pc:sldMkLst>
          <pc:docMk/>
          <pc:sldMk cId="920668375" sldId="281"/>
        </pc:sldMkLst>
      </pc:sldChg>
      <pc:sldChg chg="addSp delSp modSp add mod ord">
        <pc:chgData name="Jeanette Jarl Ågren" userId="7d274f09-2bf7-4b29-a0ab-c27266667dfb" providerId="ADAL" clId="{C56E816B-FD30-407B-A984-27EC30E43950}" dt="2021-04-19T15:39:24.359" v="9467" actId="14100"/>
        <pc:sldMkLst>
          <pc:docMk/>
          <pc:sldMk cId="1398090985" sldId="282"/>
        </pc:sldMkLst>
        <pc:spChg chg="mod">
          <ac:chgData name="Jeanette Jarl Ågren" userId="7d274f09-2bf7-4b29-a0ab-c27266667dfb" providerId="ADAL" clId="{C56E816B-FD30-407B-A984-27EC30E43950}" dt="2021-04-19T13:17:27.335" v="5943" actId="404"/>
          <ac:spMkLst>
            <pc:docMk/>
            <pc:sldMk cId="1398090985" sldId="282"/>
            <ac:spMk id="2" creationId="{330CB061-B7BF-46DE-B37C-CF15E8DEABB2}"/>
          </ac:spMkLst>
        </pc:spChg>
        <pc:spChg chg="mod">
          <ac:chgData name="Jeanette Jarl Ågren" userId="7d274f09-2bf7-4b29-a0ab-c27266667dfb" providerId="ADAL" clId="{C56E816B-FD30-407B-A984-27EC30E43950}" dt="2021-04-19T15:37:38.893" v="9439" actId="1076"/>
          <ac:spMkLst>
            <pc:docMk/>
            <pc:sldMk cId="1398090985" sldId="282"/>
            <ac:spMk id="3" creationId="{32EF544F-5041-454D-A3CD-9071CE93C16B}"/>
          </ac:spMkLst>
        </pc:spChg>
        <pc:spChg chg="add del mod">
          <ac:chgData name="Jeanette Jarl Ågren" userId="7d274f09-2bf7-4b29-a0ab-c27266667dfb" providerId="ADAL" clId="{C56E816B-FD30-407B-A984-27EC30E43950}" dt="2021-04-19T13:16:05.469" v="5924" actId="478"/>
          <ac:spMkLst>
            <pc:docMk/>
            <pc:sldMk cId="1398090985" sldId="282"/>
            <ac:spMk id="5" creationId="{536EE3D1-03F1-43D6-AB27-CB0538511AB2}"/>
          </ac:spMkLst>
        </pc:spChg>
        <pc:spChg chg="add del mod">
          <ac:chgData name="Jeanette Jarl Ågren" userId="7d274f09-2bf7-4b29-a0ab-c27266667dfb" providerId="ADAL" clId="{C56E816B-FD30-407B-A984-27EC30E43950}" dt="2021-04-19T13:01:00.665" v="5079" actId="478"/>
          <ac:spMkLst>
            <pc:docMk/>
            <pc:sldMk cId="1398090985" sldId="282"/>
            <ac:spMk id="6" creationId="{506DF34A-48D3-4862-ADE2-B06C6EC3AFD3}"/>
          </ac:spMkLst>
        </pc:spChg>
        <pc:spChg chg="add mod">
          <ac:chgData name="Jeanette Jarl Ågren" userId="7d274f09-2bf7-4b29-a0ab-c27266667dfb" providerId="ADAL" clId="{C56E816B-FD30-407B-A984-27EC30E43950}" dt="2021-04-19T13:31:50.922" v="6196" actId="1076"/>
          <ac:spMkLst>
            <pc:docMk/>
            <pc:sldMk cId="1398090985" sldId="282"/>
            <ac:spMk id="13" creationId="{016EAA71-67F0-496F-8E5B-DAE28C3DBCE5}"/>
          </ac:spMkLst>
        </pc:spChg>
        <pc:spChg chg="add mod">
          <ac:chgData name="Jeanette Jarl Ågren" userId="7d274f09-2bf7-4b29-a0ab-c27266667dfb" providerId="ADAL" clId="{C56E816B-FD30-407B-A984-27EC30E43950}" dt="2021-04-19T13:31:57.672" v="6197" actId="1076"/>
          <ac:spMkLst>
            <pc:docMk/>
            <pc:sldMk cId="1398090985" sldId="282"/>
            <ac:spMk id="14" creationId="{F246A106-B5BA-4E40-BFB5-72F25A6A21F9}"/>
          </ac:spMkLst>
        </pc:spChg>
        <pc:spChg chg="add mod">
          <ac:chgData name="Jeanette Jarl Ågren" userId="7d274f09-2bf7-4b29-a0ab-c27266667dfb" providerId="ADAL" clId="{C56E816B-FD30-407B-A984-27EC30E43950}" dt="2021-04-19T15:35:51.247" v="9391"/>
          <ac:spMkLst>
            <pc:docMk/>
            <pc:sldMk cId="1398090985" sldId="282"/>
            <ac:spMk id="16" creationId="{7C1036CF-9FE8-44C0-9C80-2295A14562B5}"/>
          </ac:spMkLst>
        </pc:spChg>
        <pc:spChg chg="add mod">
          <ac:chgData name="Jeanette Jarl Ågren" userId="7d274f09-2bf7-4b29-a0ab-c27266667dfb" providerId="ADAL" clId="{C56E816B-FD30-407B-A984-27EC30E43950}" dt="2021-04-19T15:37:15.798" v="9436" actId="20577"/>
          <ac:spMkLst>
            <pc:docMk/>
            <pc:sldMk cId="1398090985" sldId="282"/>
            <ac:spMk id="17" creationId="{52CA3FC3-0CDB-4CA9-BEEA-059E09887AA3}"/>
          </ac:spMkLst>
        </pc:spChg>
        <pc:spChg chg="add mod">
          <ac:chgData name="Jeanette Jarl Ågren" userId="7d274f09-2bf7-4b29-a0ab-c27266667dfb" providerId="ADAL" clId="{C56E816B-FD30-407B-A984-27EC30E43950}" dt="2021-04-19T15:37:41.465" v="9440"/>
          <ac:spMkLst>
            <pc:docMk/>
            <pc:sldMk cId="1398090985" sldId="282"/>
            <ac:spMk id="19" creationId="{B57CA6EE-173B-45D4-A46D-2F1712C9E009}"/>
          </ac:spMkLst>
        </pc:spChg>
        <pc:spChg chg="add mod">
          <ac:chgData name="Jeanette Jarl Ågren" userId="7d274f09-2bf7-4b29-a0ab-c27266667dfb" providerId="ADAL" clId="{C56E816B-FD30-407B-A984-27EC30E43950}" dt="2021-04-19T15:38:54.183" v="9464" actId="20577"/>
          <ac:spMkLst>
            <pc:docMk/>
            <pc:sldMk cId="1398090985" sldId="282"/>
            <ac:spMk id="20" creationId="{677DA083-6177-4068-AA40-1334C99FEE37}"/>
          </ac:spMkLst>
        </pc:spChg>
        <pc:grpChg chg="add mod">
          <ac:chgData name="Jeanette Jarl Ågren" userId="7d274f09-2bf7-4b29-a0ab-c27266667dfb" providerId="ADAL" clId="{C56E816B-FD30-407B-A984-27EC30E43950}" dt="2021-04-19T15:39:12.303" v="9466" actId="1076"/>
          <ac:grpSpMkLst>
            <pc:docMk/>
            <pc:sldMk cId="1398090985" sldId="282"/>
            <ac:grpSpMk id="15" creationId="{8500CEB4-9730-4E4A-BE48-88D7FF6F274E}"/>
          </ac:grpSpMkLst>
        </pc:grpChg>
        <pc:grpChg chg="add mod">
          <ac:chgData name="Jeanette Jarl Ågren" userId="7d274f09-2bf7-4b29-a0ab-c27266667dfb" providerId="ADAL" clId="{C56E816B-FD30-407B-A984-27EC30E43950}" dt="2021-04-19T15:39:24.359" v="9467" actId="14100"/>
          <ac:grpSpMkLst>
            <pc:docMk/>
            <pc:sldMk cId="1398090985" sldId="282"/>
            <ac:grpSpMk id="18" creationId="{B13E8616-1D61-4465-BF91-5BC7C51A8799}"/>
          </ac:grpSpMkLst>
        </pc:grpChg>
        <pc:graphicFrameChg chg="add del mod">
          <ac:chgData name="Jeanette Jarl Ågren" userId="7d274f09-2bf7-4b29-a0ab-c27266667dfb" providerId="ADAL" clId="{C56E816B-FD30-407B-A984-27EC30E43950}" dt="2021-04-19T13:07:13.566" v="5614" actId="1032"/>
          <ac:graphicFrameMkLst>
            <pc:docMk/>
            <pc:sldMk cId="1398090985" sldId="282"/>
            <ac:graphicFrameMk id="7" creationId="{12E70C29-86F9-435B-BB4B-040B66657597}"/>
          </ac:graphicFrameMkLst>
        </pc:graphicFrameChg>
        <pc:graphicFrameChg chg="add mod">
          <ac:chgData name="Jeanette Jarl Ågren" userId="7d274f09-2bf7-4b29-a0ab-c27266667dfb" providerId="ADAL" clId="{C56E816B-FD30-407B-A984-27EC30E43950}" dt="2021-04-19T13:18:39.889" v="5950"/>
          <ac:graphicFrameMkLst>
            <pc:docMk/>
            <pc:sldMk cId="1398090985" sldId="282"/>
            <ac:graphicFrameMk id="10" creationId="{07A901F1-FCC9-4F6E-92D5-2BDBE1B7639B}"/>
          </ac:graphicFrameMkLst>
        </pc:graphicFrameChg>
        <pc:graphicFrameChg chg="add del mod">
          <ac:chgData name="Jeanette Jarl Ågren" userId="7d274f09-2bf7-4b29-a0ab-c27266667dfb" providerId="ADAL" clId="{C56E816B-FD30-407B-A984-27EC30E43950}" dt="2021-04-19T13:22:18.848" v="6041" actId="478"/>
          <ac:graphicFrameMkLst>
            <pc:docMk/>
            <pc:sldMk cId="1398090985" sldId="282"/>
            <ac:graphicFrameMk id="11" creationId="{F8F5F847-9325-4ABF-95A3-C9B11B4FB967}"/>
          </ac:graphicFrameMkLst>
        </pc:graphicFrameChg>
        <pc:graphicFrameChg chg="add mod">
          <ac:chgData name="Jeanette Jarl Ågren" userId="7d274f09-2bf7-4b29-a0ab-c27266667dfb" providerId="ADAL" clId="{C56E816B-FD30-407B-A984-27EC30E43950}" dt="2021-04-19T13:29:37.889" v="6175"/>
          <ac:graphicFrameMkLst>
            <pc:docMk/>
            <pc:sldMk cId="1398090985" sldId="282"/>
            <ac:graphicFrameMk id="12" creationId="{412B4FBE-887B-4328-903B-1E32741D4859}"/>
          </ac:graphicFrameMkLst>
        </pc:graphicFrameChg>
      </pc:sldChg>
      <pc:sldChg chg="modSp add mod ord modTransition">
        <pc:chgData name="Jeanette Jarl Ågren" userId="7d274f09-2bf7-4b29-a0ab-c27266667dfb" providerId="ADAL" clId="{C56E816B-FD30-407B-A984-27EC30E43950}" dt="2021-04-19T15:25:08.675" v="9362" actId="20577"/>
        <pc:sldMkLst>
          <pc:docMk/>
          <pc:sldMk cId="2786648486" sldId="283"/>
        </pc:sldMkLst>
        <pc:spChg chg="mod">
          <ac:chgData name="Jeanette Jarl Ågren" userId="7d274f09-2bf7-4b29-a0ab-c27266667dfb" providerId="ADAL" clId="{C56E816B-FD30-407B-A984-27EC30E43950}" dt="2021-04-19T14:17:27.858" v="8235" actId="20577"/>
          <ac:spMkLst>
            <pc:docMk/>
            <pc:sldMk cId="2786648486" sldId="283"/>
            <ac:spMk id="2" creationId="{330CB061-B7BF-46DE-B37C-CF15E8DEABB2}"/>
          </ac:spMkLst>
        </pc:spChg>
        <pc:spChg chg="mod">
          <ac:chgData name="Jeanette Jarl Ågren" userId="7d274f09-2bf7-4b29-a0ab-c27266667dfb" providerId="ADAL" clId="{C56E816B-FD30-407B-A984-27EC30E43950}" dt="2021-04-19T15:25:08.675" v="9362" actId="20577"/>
          <ac:spMkLst>
            <pc:docMk/>
            <pc:sldMk cId="2786648486" sldId="283"/>
            <ac:spMk id="3" creationId="{32EF544F-5041-454D-A3CD-9071CE93C16B}"/>
          </ac:spMkLst>
        </pc:spChg>
      </pc:sldChg>
      <pc:sldChg chg="modSp add mod ord">
        <pc:chgData name="Jeanette Jarl Ågren" userId="7d274f09-2bf7-4b29-a0ab-c27266667dfb" providerId="ADAL" clId="{C56E816B-FD30-407B-A984-27EC30E43950}" dt="2021-04-19T13:43:18.189" v="6589"/>
        <pc:sldMkLst>
          <pc:docMk/>
          <pc:sldMk cId="3463296252" sldId="284"/>
        </pc:sldMkLst>
        <pc:spChg chg="mod">
          <ac:chgData name="Jeanette Jarl Ågren" userId="7d274f09-2bf7-4b29-a0ab-c27266667dfb" providerId="ADAL" clId="{C56E816B-FD30-407B-A984-27EC30E43950}" dt="2021-04-19T13:37:03.606" v="6417" actId="20577"/>
          <ac:spMkLst>
            <pc:docMk/>
            <pc:sldMk cId="3463296252" sldId="284"/>
            <ac:spMk id="2" creationId="{330CB061-B7BF-46DE-B37C-CF15E8DEABB2}"/>
          </ac:spMkLst>
        </pc:spChg>
        <pc:spChg chg="mod">
          <ac:chgData name="Jeanette Jarl Ågren" userId="7d274f09-2bf7-4b29-a0ab-c27266667dfb" providerId="ADAL" clId="{C56E816B-FD30-407B-A984-27EC30E43950}" dt="2021-04-19T13:42:47.410" v="6587" actId="27636"/>
          <ac:spMkLst>
            <pc:docMk/>
            <pc:sldMk cId="3463296252" sldId="284"/>
            <ac:spMk id="3" creationId="{32EF544F-5041-454D-A3CD-9071CE93C16B}"/>
          </ac:spMkLst>
        </pc:spChg>
      </pc:sldChg>
      <pc:sldChg chg="addSp modSp mod">
        <pc:chgData name="Jeanette Jarl Ågren" userId="7d274f09-2bf7-4b29-a0ab-c27266667dfb" providerId="ADAL" clId="{C56E816B-FD30-407B-A984-27EC30E43950}" dt="2021-04-19T14:30:05.183" v="9305" actId="20577"/>
        <pc:sldMkLst>
          <pc:docMk/>
          <pc:sldMk cId="1755038298" sldId="285"/>
        </pc:sldMkLst>
        <pc:spChg chg="mod">
          <ac:chgData name="Jeanette Jarl Ågren" userId="7d274f09-2bf7-4b29-a0ab-c27266667dfb" providerId="ADAL" clId="{C56E816B-FD30-407B-A984-27EC30E43950}" dt="2021-04-19T14:30:05.183" v="9305" actId="20577"/>
          <ac:spMkLst>
            <pc:docMk/>
            <pc:sldMk cId="1755038298" sldId="285"/>
            <ac:spMk id="2" creationId="{330CB061-B7BF-46DE-B37C-CF15E8DEABB2}"/>
          </ac:spMkLst>
        </pc:spChg>
        <pc:spChg chg="mod">
          <ac:chgData name="Jeanette Jarl Ågren" userId="7d274f09-2bf7-4b29-a0ab-c27266667dfb" providerId="ADAL" clId="{C56E816B-FD30-407B-A984-27EC30E43950}" dt="2021-04-19T13:59:40.433" v="7016" actId="27636"/>
          <ac:spMkLst>
            <pc:docMk/>
            <pc:sldMk cId="1755038298" sldId="285"/>
            <ac:spMk id="3" creationId="{32EF544F-5041-454D-A3CD-9071CE93C16B}"/>
          </ac:spMkLst>
        </pc:spChg>
        <pc:graphicFrameChg chg="add mod">
          <ac:chgData name="Jeanette Jarl Ågren" userId="7d274f09-2bf7-4b29-a0ab-c27266667dfb" providerId="ADAL" clId="{C56E816B-FD30-407B-A984-27EC30E43950}" dt="2021-04-19T14:29:41.749" v="9297" actId="20577"/>
          <ac:graphicFrameMkLst>
            <pc:docMk/>
            <pc:sldMk cId="1755038298" sldId="285"/>
            <ac:graphicFrameMk id="5" creationId="{4CF73EFE-9BC2-41A2-B710-6654DDADF7B6}"/>
          </ac:graphicFrameMkLst>
        </pc:graphicFrameChg>
      </pc:sldChg>
      <pc:sldChg chg="addSp delSp modSp mod ord">
        <pc:chgData name="Jeanette Jarl Ågren" userId="7d274f09-2bf7-4b29-a0ab-c27266667dfb" providerId="ADAL" clId="{C56E816B-FD30-407B-A984-27EC30E43950}" dt="2021-04-19T14:33:42.959" v="9354" actId="6549"/>
        <pc:sldMkLst>
          <pc:docMk/>
          <pc:sldMk cId="2051156305" sldId="286"/>
        </pc:sldMkLst>
        <pc:spChg chg="mod">
          <ac:chgData name="Jeanette Jarl Ågren" userId="7d274f09-2bf7-4b29-a0ab-c27266667dfb" providerId="ADAL" clId="{C56E816B-FD30-407B-A984-27EC30E43950}" dt="2021-04-19T14:18:23.536" v="8340" actId="6549"/>
          <ac:spMkLst>
            <pc:docMk/>
            <pc:sldMk cId="2051156305" sldId="286"/>
            <ac:spMk id="2" creationId="{330CB061-B7BF-46DE-B37C-CF15E8DEABB2}"/>
          </ac:spMkLst>
        </pc:spChg>
        <pc:spChg chg="add del mod">
          <ac:chgData name="Jeanette Jarl Ågren" userId="7d274f09-2bf7-4b29-a0ab-c27266667dfb" providerId="ADAL" clId="{C56E816B-FD30-407B-A984-27EC30E43950}" dt="2021-04-19T14:33:42.959" v="9354" actId="6549"/>
          <ac:spMkLst>
            <pc:docMk/>
            <pc:sldMk cId="2051156305" sldId="286"/>
            <ac:spMk id="3" creationId="{32EF544F-5041-454D-A3CD-9071CE93C16B}"/>
          </ac:spMkLst>
        </pc:spChg>
        <pc:spChg chg="add del mod">
          <ac:chgData name="Jeanette Jarl Ågren" userId="7d274f09-2bf7-4b29-a0ab-c27266667dfb" providerId="ADAL" clId="{C56E816B-FD30-407B-A984-27EC30E43950}" dt="2021-04-19T14:21:13.954" v="8564" actId="478"/>
          <ac:spMkLst>
            <pc:docMk/>
            <pc:sldMk cId="2051156305" sldId="286"/>
            <ac:spMk id="5" creationId="{F38F4AE2-D3C3-4709-B18C-18EB258B4E34}"/>
          </ac:spMkLst>
        </pc:spChg>
        <pc:picChg chg="add del mod">
          <ac:chgData name="Jeanette Jarl Ågren" userId="7d274f09-2bf7-4b29-a0ab-c27266667dfb" providerId="ADAL" clId="{C56E816B-FD30-407B-A984-27EC30E43950}" dt="2021-04-19T14:21:19.460" v="8568"/>
          <ac:picMkLst>
            <pc:docMk/>
            <pc:sldMk cId="2051156305" sldId="286"/>
            <ac:picMk id="1026" creationId="{6CC0A66D-DE01-4422-B6DD-2E6AA4F394E0}"/>
          </ac:picMkLst>
        </pc:picChg>
      </pc:sldChg>
      <pc:sldChg chg="new del">
        <pc:chgData name="Jeanette Jarl Ågren" userId="7d274f09-2bf7-4b29-a0ab-c27266667dfb" providerId="ADAL" clId="{C56E816B-FD30-407B-A984-27EC30E43950}" dt="2021-04-19T15:42:38.935" v="9470" actId="47"/>
        <pc:sldMkLst>
          <pc:docMk/>
          <pc:sldMk cId="2727498059" sldId="287"/>
        </pc:sldMkLst>
      </pc:sldChg>
      <pc:sldChg chg="modSp add mod">
        <pc:chgData name="Jeanette Jarl Ågren" userId="7d274f09-2bf7-4b29-a0ab-c27266667dfb" providerId="ADAL" clId="{C56E816B-FD30-407B-A984-27EC30E43950}" dt="2021-04-19T15:48:17.491" v="10151" actId="20577"/>
        <pc:sldMkLst>
          <pc:docMk/>
          <pc:sldMk cId="508235913" sldId="288"/>
        </pc:sldMkLst>
        <pc:spChg chg="mod">
          <ac:chgData name="Jeanette Jarl Ågren" userId="7d274f09-2bf7-4b29-a0ab-c27266667dfb" providerId="ADAL" clId="{C56E816B-FD30-407B-A984-27EC30E43950}" dt="2021-04-19T15:44:45.040" v="9727" actId="20577"/>
          <ac:spMkLst>
            <pc:docMk/>
            <pc:sldMk cId="508235913" sldId="288"/>
            <ac:spMk id="2" creationId="{330CB061-B7BF-46DE-B37C-CF15E8DEABB2}"/>
          </ac:spMkLst>
        </pc:spChg>
        <pc:spChg chg="mod">
          <ac:chgData name="Jeanette Jarl Ågren" userId="7d274f09-2bf7-4b29-a0ab-c27266667dfb" providerId="ADAL" clId="{C56E816B-FD30-407B-A984-27EC30E43950}" dt="2021-04-19T15:48:17.491" v="10151" actId="20577"/>
          <ac:spMkLst>
            <pc:docMk/>
            <pc:sldMk cId="508235913" sldId="288"/>
            <ac:spMk id="3" creationId="{32EF544F-5041-454D-A3CD-9071CE93C16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DBE22-2050-449C-B43E-6E18B3A15082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E"/>
        </a:p>
      </dgm:t>
    </dgm:pt>
    <dgm:pt modelId="{A726075A-435E-4419-8107-63F3CDCDB0E9}">
      <dgm:prSet phldrT="[Text]"/>
      <dgm:spPr/>
      <dgm:t>
        <a:bodyPr/>
        <a:lstStyle/>
        <a:p>
          <a:r>
            <a:rPr lang="sv-SE" dirty="0"/>
            <a:t>Sponsorer</a:t>
          </a:r>
          <a:endParaRPr lang="en-SE" dirty="0"/>
        </a:p>
      </dgm:t>
    </dgm:pt>
    <dgm:pt modelId="{E0792DA1-33F8-4F1B-913D-B609EEA72A66}" type="parTrans" cxnId="{8DC34C75-B4F3-46ED-A2A5-802FE0BB4E0E}">
      <dgm:prSet/>
      <dgm:spPr/>
      <dgm:t>
        <a:bodyPr/>
        <a:lstStyle/>
        <a:p>
          <a:endParaRPr lang="en-SE"/>
        </a:p>
      </dgm:t>
    </dgm:pt>
    <dgm:pt modelId="{CBF3178F-903D-4628-81C1-67ADB591CB16}" type="sibTrans" cxnId="{8DC34C75-B4F3-46ED-A2A5-802FE0BB4E0E}">
      <dgm:prSet/>
      <dgm:spPr/>
      <dgm:t>
        <a:bodyPr/>
        <a:lstStyle/>
        <a:p>
          <a:endParaRPr lang="en-SE"/>
        </a:p>
      </dgm:t>
    </dgm:pt>
    <dgm:pt modelId="{A2E56391-DA48-4FF4-B81F-D14CC3A4335B}">
      <dgm:prSet phldrT="[Text]" custT="1"/>
      <dgm:spPr/>
      <dgm:t>
        <a:bodyPr/>
        <a:lstStyle/>
        <a:p>
          <a:r>
            <a:rPr lang="sv-SE" sz="1800" dirty="0"/>
            <a:t>Vi arbetar aktivt med att bibehålla samt få in nya sponsorer</a:t>
          </a:r>
          <a:endParaRPr lang="en-SE" sz="1800" dirty="0"/>
        </a:p>
      </dgm:t>
    </dgm:pt>
    <dgm:pt modelId="{BEDCB58C-C5AB-4D84-B01D-DD359947A653}" type="parTrans" cxnId="{CE91AA3F-458A-4075-9BB2-61554F399D70}">
      <dgm:prSet/>
      <dgm:spPr/>
      <dgm:t>
        <a:bodyPr/>
        <a:lstStyle/>
        <a:p>
          <a:endParaRPr lang="en-SE"/>
        </a:p>
      </dgm:t>
    </dgm:pt>
    <dgm:pt modelId="{A356EE25-BA97-4A5F-ADC8-992E21A7FB90}" type="sibTrans" cxnId="{CE91AA3F-458A-4075-9BB2-61554F399D70}">
      <dgm:prSet/>
      <dgm:spPr/>
      <dgm:t>
        <a:bodyPr/>
        <a:lstStyle/>
        <a:p>
          <a:endParaRPr lang="en-SE"/>
        </a:p>
      </dgm:t>
    </dgm:pt>
    <dgm:pt modelId="{0F11B3D9-4139-4430-AC24-5E5711ABEFE6}">
      <dgm:prSet phldrT="[Text]"/>
      <dgm:spPr/>
      <dgm:t>
        <a:bodyPr/>
        <a:lstStyle/>
        <a:p>
          <a:r>
            <a:rPr lang="sv-SE" dirty="0"/>
            <a:t>Medlem o träningsavgifter</a:t>
          </a:r>
          <a:endParaRPr lang="en-SE" dirty="0"/>
        </a:p>
      </dgm:t>
    </dgm:pt>
    <dgm:pt modelId="{7600AFB0-7443-4A9C-95D1-F3799C976C24}" type="parTrans" cxnId="{C6811B86-FE85-436B-BB1F-8A99D1B6487B}">
      <dgm:prSet/>
      <dgm:spPr/>
      <dgm:t>
        <a:bodyPr/>
        <a:lstStyle/>
        <a:p>
          <a:endParaRPr lang="en-SE"/>
        </a:p>
      </dgm:t>
    </dgm:pt>
    <dgm:pt modelId="{26DDDC99-A17E-441E-B877-94E2A45DBA89}" type="sibTrans" cxnId="{C6811B86-FE85-436B-BB1F-8A99D1B6487B}">
      <dgm:prSet/>
      <dgm:spPr/>
      <dgm:t>
        <a:bodyPr/>
        <a:lstStyle/>
        <a:p>
          <a:endParaRPr lang="en-SE"/>
        </a:p>
      </dgm:t>
    </dgm:pt>
    <dgm:pt modelId="{F0624A3F-B7AC-48DC-AA3F-7DFBF6254D33}">
      <dgm:prSet phldrT="[Text]"/>
      <dgm:spPr/>
      <dgm:t>
        <a:bodyPr/>
        <a:lstStyle/>
        <a:p>
          <a:r>
            <a:rPr lang="sv-SE" dirty="0"/>
            <a:t>Reselotteri</a:t>
          </a:r>
        </a:p>
      </dgm:t>
    </dgm:pt>
    <dgm:pt modelId="{46A0DE4E-A8F5-4618-A380-132C39E6F3EB}" type="parTrans" cxnId="{DA6BE11F-DF34-4B34-9709-8BF069776A21}">
      <dgm:prSet/>
      <dgm:spPr/>
      <dgm:t>
        <a:bodyPr/>
        <a:lstStyle/>
        <a:p>
          <a:endParaRPr lang="en-SE"/>
        </a:p>
      </dgm:t>
    </dgm:pt>
    <dgm:pt modelId="{848940BD-5B7D-4072-8D32-5C4BF6F55D6D}" type="sibTrans" cxnId="{DA6BE11F-DF34-4B34-9709-8BF069776A21}">
      <dgm:prSet/>
      <dgm:spPr/>
      <dgm:t>
        <a:bodyPr/>
        <a:lstStyle/>
        <a:p>
          <a:endParaRPr lang="en-SE"/>
        </a:p>
      </dgm:t>
    </dgm:pt>
    <dgm:pt modelId="{3D3EB804-49BF-4D56-98CE-0C29E0DF5D4C}">
      <dgm:prSet phldrT="[Text]" custT="1"/>
      <dgm:spPr/>
      <dgm:t>
        <a:bodyPr/>
        <a:lstStyle/>
        <a:p>
          <a:r>
            <a:rPr lang="sv-SE" sz="1800" dirty="0"/>
            <a:t>Reselotteriet genererar runt 40.000 kr per år</a:t>
          </a:r>
          <a:endParaRPr lang="en-SE" sz="1800" dirty="0"/>
        </a:p>
      </dgm:t>
    </dgm:pt>
    <dgm:pt modelId="{7F9D1132-24BD-4FF3-B0F9-42E165A05B53}" type="parTrans" cxnId="{1C95962A-013A-475D-A8F6-F49DA003488A}">
      <dgm:prSet/>
      <dgm:spPr/>
      <dgm:t>
        <a:bodyPr/>
        <a:lstStyle/>
        <a:p>
          <a:endParaRPr lang="en-SE"/>
        </a:p>
      </dgm:t>
    </dgm:pt>
    <dgm:pt modelId="{42A1140C-4D01-4D5F-8ED2-B95C5787B140}" type="sibTrans" cxnId="{1C95962A-013A-475D-A8F6-F49DA003488A}">
      <dgm:prSet/>
      <dgm:spPr/>
      <dgm:t>
        <a:bodyPr/>
        <a:lstStyle/>
        <a:p>
          <a:endParaRPr lang="en-SE"/>
        </a:p>
      </dgm:t>
    </dgm:pt>
    <dgm:pt modelId="{09DD55D9-2CAE-40A8-8B1C-9F67D845205D}">
      <dgm:prSet phldrT="[Text]"/>
      <dgm:spPr/>
      <dgm:t>
        <a:bodyPr/>
        <a:lstStyle/>
        <a:p>
          <a:r>
            <a:rPr lang="sv-SE" dirty="0"/>
            <a:t>Egna tävlingar</a:t>
          </a:r>
          <a:endParaRPr lang="en-SE" dirty="0"/>
        </a:p>
      </dgm:t>
    </dgm:pt>
    <dgm:pt modelId="{C83EA310-9D00-42EA-A6EE-06E92255AFE4}" type="parTrans" cxnId="{A78874AB-480B-47A3-ACBF-B4B605F9FB9A}">
      <dgm:prSet/>
      <dgm:spPr/>
      <dgm:t>
        <a:bodyPr/>
        <a:lstStyle/>
        <a:p>
          <a:endParaRPr lang="en-SE"/>
        </a:p>
      </dgm:t>
    </dgm:pt>
    <dgm:pt modelId="{D20E96B2-8ECF-43B3-832C-1A54CA220B0F}" type="sibTrans" cxnId="{A78874AB-480B-47A3-ACBF-B4B605F9FB9A}">
      <dgm:prSet/>
      <dgm:spPr/>
      <dgm:t>
        <a:bodyPr/>
        <a:lstStyle/>
        <a:p>
          <a:endParaRPr lang="en-SE"/>
        </a:p>
      </dgm:t>
    </dgm:pt>
    <dgm:pt modelId="{46E501A9-313A-4EF7-84D2-ADB5908550F7}">
      <dgm:prSet phldrT="[Text]" custT="1"/>
      <dgm:spPr/>
      <dgm:t>
        <a:bodyPr/>
        <a:lstStyle/>
        <a:p>
          <a:r>
            <a:rPr lang="sv-SE" sz="1800" dirty="0"/>
            <a:t>Anmälningsavgifter och kioskverksamhet</a:t>
          </a:r>
          <a:endParaRPr lang="en-SE" sz="1800" dirty="0"/>
        </a:p>
      </dgm:t>
    </dgm:pt>
    <dgm:pt modelId="{8317B424-E45F-4F47-8B81-707766FB26F0}" type="parTrans" cxnId="{774A4439-AA9F-4C90-9A37-C1731913E7D8}">
      <dgm:prSet/>
      <dgm:spPr/>
      <dgm:t>
        <a:bodyPr/>
        <a:lstStyle/>
        <a:p>
          <a:endParaRPr lang="en-SE"/>
        </a:p>
      </dgm:t>
    </dgm:pt>
    <dgm:pt modelId="{22F0C82B-308C-4C14-94F3-943296370ADB}" type="sibTrans" cxnId="{774A4439-AA9F-4C90-9A37-C1731913E7D8}">
      <dgm:prSet/>
      <dgm:spPr/>
      <dgm:t>
        <a:bodyPr/>
        <a:lstStyle/>
        <a:p>
          <a:endParaRPr lang="en-SE"/>
        </a:p>
      </dgm:t>
    </dgm:pt>
    <dgm:pt modelId="{2FA8A1C3-1020-4528-AB26-BC742E7E1F89}">
      <dgm:prSet phldrT="[Text]" custT="1"/>
      <dgm:spPr/>
      <dgm:t>
        <a:bodyPr/>
        <a:lstStyle/>
        <a:p>
          <a:r>
            <a:rPr lang="sv-SE" sz="1800" dirty="0"/>
            <a:t>Träningsavgift +250-350 kr/år</a:t>
          </a:r>
          <a:endParaRPr lang="en-SE" sz="1800" dirty="0"/>
        </a:p>
      </dgm:t>
    </dgm:pt>
    <dgm:pt modelId="{CA15F009-8278-4B59-9333-A6909511721B}" type="parTrans" cxnId="{678FEAC6-8AA4-40AD-BBC5-6B11EDB6E5A5}">
      <dgm:prSet/>
      <dgm:spPr/>
      <dgm:t>
        <a:bodyPr/>
        <a:lstStyle/>
        <a:p>
          <a:endParaRPr lang="en-SE"/>
        </a:p>
      </dgm:t>
    </dgm:pt>
    <dgm:pt modelId="{8F6E2E6A-85B9-436A-9F62-F6C43DAF3E30}" type="sibTrans" cxnId="{678FEAC6-8AA4-40AD-BBC5-6B11EDB6E5A5}">
      <dgm:prSet/>
      <dgm:spPr/>
      <dgm:t>
        <a:bodyPr/>
        <a:lstStyle/>
        <a:p>
          <a:endParaRPr lang="en-SE"/>
        </a:p>
      </dgm:t>
    </dgm:pt>
    <dgm:pt modelId="{AF48AEF7-E16B-46DC-999A-92962F89C90E}">
      <dgm:prSet phldrT="[Text]" custT="1"/>
      <dgm:spPr/>
      <dgm:t>
        <a:bodyPr/>
        <a:lstStyle/>
        <a:p>
          <a:r>
            <a:rPr lang="sv-SE" sz="1800" dirty="0"/>
            <a:t>Familjemedlemskap 1300 kr/år </a:t>
          </a:r>
          <a:endParaRPr lang="en-SE" sz="1800" dirty="0"/>
        </a:p>
      </dgm:t>
    </dgm:pt>
    <dgm:pt modelId="{6C2BE0AA-F8BC-49F0-8454-125D37620825}" type="parTrans" cxnId="{0EFBA003-2E71-4C2C-9D7F-782DD020235D}">
      <dgm:prSet/>
      <dgm:spPr/>
      <dgm:t>
        <a:bodyPr/>
        <a:lstStyle/>
        <a:p>
          <a:endParaRPr lang="en-SE"/>
        </a:p>
      </dgm:t>
    </dgm:pt>
    <dgm:pt modelId="{3454D41C-C0D4-42CE-B92A-01D8C2907E85}" type="sibTrans" cxnId="{0EFBA003-2E71-4C2C-9D7F-782DD020235D}">
      <dgm:prSet/>
      <dgm:spPr/>
      <dgm:t>
        <a:bodyPr/>
        <a:lstStyle/>
        <a:p>
          <a:endParaRPr lang="en-SE"/>
        </a:p>
      </dgm:t>
    </dgm:pt>
    <dgm:pt modelId="{A1980786-14B1-4660-8CBF-EFE709591135}">
      <dgm:prSet phldrT="[Text]" custT="1"/>
      <dgm:spPr/>
      <dgm:t>
        <a:bodyPr/>
        <a:lstStyle/>
        <a:p>
          <a:r>
            <a:rPr lang="sv-SE" sz="1800" dirty="0"/>
            <a:t>Medlemsavgift 250 kr/år.</a:t>
          </a:r>
          <a:endParaRPr lang="en-SE" sz="1800" dirty="0"/>
        </a:p>
      </dgm:t>
    </dgm:pt>
    <dgm:pt modelId="{D0AC7728-DC93-402F-B8C0-B26F47747867}" type="parTrans" cxnId="{45424EE7-3380-4F07-AC18-26C3CF17EC5D}">
      <dgm:prSet/>
      <dgm:spPr/>
      <dgm:t>
        <a:bodyPr/>
        <a:lstStyle/>
        <a:p>
          <a:endParaRPr lang="en-SE"/>
        </a:p>
      </dgm:t>
    </dgm:pt>
    <dgm:pt modelId="{C7E1DECA-5BF6-40DF-A92B-5C2CEDFCD128}" type="sibTrans" cxnId="{45424EE7-3380-4F07-AC18-26C3CF17EC5D}">
      <dgm:prSet/>
      <dgm:spPr/>
      <dgm:t>
        <a:bodyPr/>
        <a:lstStyle/>
        <a:p>
          <a:endParaRPr lang="en-SE"/>
        </a:p>
      </dgm:t>
    </dgm:pt>
    <dgm:pt modelId="{AF27C6BA-E125-4D8D-B2FD-666E37D623FF}">
      <dgm:prSet phldrT="[Text]" custT="1"/>
      <dgm:spPr/>
      <dgm:t>
        <a:bodyPr/>
        <a:lstStyle/>
        <a:p>
          <a:endParaRPr lang="en-SE" sz="1800" dirty="0"/>
        </a:p>
      </dgm:t>
    </dgm:pt>
    <dgm:pt modelId="{FFAD9E5E-39D1-453A-8186-8D2581EE8AFC}" type="parTrans" cxnId="{33FF7D6E-65B4-4E2A-84EC-60524C5535CE}">
      <dgm:prSet/>
      <dgm:spPr/>
      <dgm:t>
        <a:bodyPr/>
        <a:lstStyle/>
        <a:p>
          <a:endParaRPr lang="en-SE"/>
        </a:p>
      </dgm:t>
    </dgm:pt>
    <dgm:pt modelId="{8A6F44C6-A04B-4864-BE59-5F0D00746B74}" type="sibTrans" cxnId="{33FF7D6E-65B4-4E2A-84EC-60524C5535CE}">
      <dgm:prSet/>
      <dgm:spPr/>
      <dgm:t>
        <a:bodyPr/>
        <a:lstStyle/>
        <a:p>
          <a:endParaRPr lang="en-SE"/>
        </a:p>
      </dgm:t>
    </dgm:pt>
    <dgm:pt modelId="{C74FF40F-1E4B-4B76-8129-6BC970039DFB}" type="pres">
      <dgm:prSet presAssocID="{36CDBE22-2050-449C-B43E-6E18B3A1508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33E8676-553A-4036-BB78-E96946FB76AE}" type="pres">
      <dgm:prSet presAssocID="{36CDBE22-2050-449C-B43E-6E18B3A15082}" presName="children" presStyleCnt="0"/>
      <dgm:spPr/>
    </dgm:pt>
    <dgm:pt modelId="{1D3959CF-0A86-4B4F-BCDF-8E7F3778F318}" type="pres">
      <dgm:prSet presAssocID="{36CDBE22-2050-449C-B43E-6E18B3A15082}" presName="child1group" presStyleCnt="0"/>
      <dgm:spPr/>
    </dgm:pt>
    <dgm:pt modelId="{0B62F772-C14E-4FDC-AD62-E57318BA050A}" type="pres">
      <dgm:prSet presAssocID="{36CDBE22-2050-449C-B43E-6E18B3A15082}" presName="child1" presStyleLbl="bgAcc1" presStyleIdx="0" presStyleCnt="4" custScaleX="158646" custLinFactNeighborX="-14608" custLinFactNeighborY="-5697"/>
      <dgm:spPr/>
    </dgm:pt>
    <dgm:pt modelId="{79B589AD-0B2B-4644-A94E-6A3A4D7480DE}" type="pres">
      <dgm:prSet presAssocID="{36CDBE22-2050-449C-B43E-6E18B3A15082}" presName="child1Text" presStyleLbl="bgAcc1" presStyleIdx="0" presStyleCnt="4">
        <dgm:presLayoutVars>
          <dgm:bulletEnabled val="1"/>
        </dgm:presLayoutVars>
      </dgm:prSet>
      <dgm:spPr/>
    </dgm:pt>
    <dgm:pt modelId="{2B6B459A-BEFB-4569-9AB1-9151E7974548}" type="pres">
      <dgm:prSet presAssocID="{36CDBE22-2050-449C-B43E-6E18B3A15082}" presName="child2group" presStyleCnt="0"/>
      <dgm:spPr/>
    </dgm:pt>
    <dgm:pt modelId="{66A0533D-7A25-476B-961B-DCE8AE46725E}" type="pres">
      <dgm:prSet presAssocID="{36CDBE22-2050-449C-B43E-6E18B3A15082}" presName="child2" presStyleLbl="bgAcc1" presStyleIdx="1" presStyleCnt="4" custScaleX="184599" custScaleY="123364" custLinFactNeighborX="42997" custLinFactNeighborY="5985"/>
      <dgm:spPr/>
    </dgm:pt>
    <dgm:pt modelId="{8362B82F-A98F-437B-86F2-06168FA29413}" type="pres">
      <dgm:prSet presAssocID="{36CDBE22-2050-449C-B43E-6E18B3A15082}" presName="child2Text" presStyleLbl="bgAcc1" presStyleIdx="1" presStyleCnt="4">
        <dgm:presLayoutVars>
          <dgm:bulletEnabled val="1"/>
        </dgm:presLayoutVars>
      </dgm:prSet>
      <dgm:spPr/>
    </dgm:pt>
    <dgm:pt modelId="{BE3A355A-E554-4871-8728-8C98A0873393}" type="pres">
      <dgm:prSet presAssocID="{36CDBE22-2050-449C-B43E-6E18B3A15082}" presName="child3group" presStyleCnt="0"/>
      <dgm:spPr/>
    </dgm:pt>
    <dgm:pt modelId="{4E3AA5C8-02ED-4098-94AE-E0267ADB46AA}" type="pres">
      <dgm:prSet presAssocID="{36CDBE22-2050-449C-B43E-6E18B3A15082}" presName="child3" presStyleLbl="bgAcc1" presStyleIdx="2" presStyleCnt="4" custScaleX="182448" custScaleY="95226" custLinFactNeighborX="45758" custLinFactNeighborY="-8169"/>
      <dgm:spPr/>
    </dgm:pt>
    <dgm:pt modelId="{122777FF-AD39-4E65-AD30-0323C3658A0F}" type="pres">
      <dgm:prSet presAssocID="{36CDBE22-2050-449C-B43E-6E18B3A15082}" presName="child3Text" presStyleLbl="bgAcc1" presStyleIdx="2" presStyleCnt="4">
        <dgm:presLayoutVars>
          <dgm:bulletEnabled val="1"/>
        </dgm:presLayoutVars>
      </dgm:prSet>
      <dgm:spPr/>
    </dgm:pt>
    <dgm:pt modelId="{F581A5F0-CB6F-4C5A-9DAA-BDC900E3A4D7}" type="pres">
      <dgm:prSet presAssocID="{36CDBE22-2050-449C-B43E-6E18B3A15082}" presName="child4group" presStyleCnt="0"/>
      <dgm:spPr/>
    </dgm:pt>
    <dgm:pt modelId="{A8F05DF2-E418-4D73-B14F-31E7A7561AA7}" type="pres">
      <dgm:prSet presAssocID="{36CDBE22-2050-449C-B43E-6E18B3A15082}" presName="child4" presStyleLbl="bgAcc1" presStyleIdx="3" presStyleCnt="4" custScaleX="162614" custScaleY="110632" custLinFactNeighborX="-11444" custLinFactNeighborY="-3219"/>
      <dgm:spPr/>
    </dgm:pt>
    <dgm:pt modelId="{A1B79B10-1FE6-436E-AA09-273A5BD3FBF6}" type="pres">
      <dgm:prSet presAssocID="{36CDBE22-2050-449C-B43E-6E18B3A15082}" presName="child4Text" presStyleLbl="bgAcc1" presStyleIdx="3" presStyleCnt="4">
        <dgm:presLayoutVars>
          <dgm:bulletEnabled val="1"/>
        </dgm:presLayoutVars>
      </dgm:prSet>
      <dgm:spPr/>
    </dgm:pt>
    <dgm:pt modelId="{6B2EDE89-C2A5-49FE-B296-D39EA7ACB806}" type="pres">
      <dgm:prSet presAssocID="{36CDBE22-2050-449C-B43E-6E18B3A15082}" presName="childPlaceholder" presStyleCnt="0"/>
      <dgm:spPr/>
    </dgm:pt>
    <dgm:pt modelId="{C3DA4CD1-2C8F-40BB-B557-F7444B84FCBE}" type="pres">
      <dgm:prSet presAssocID="{36CDBE22-2050-449C-B43E-6E18B3A15082}" presName="circle" presStyleCnt="0"/>
      <dgm:spPr/>
    </dgm:pt>
    <dgm:pt modelId="{867F94CF-8508-432A-BF7C-0A94515B97AF}" type="pres">
      <dgm:prSet presAssocID="{36CDBE22-2050-449C-B43E-6E18B3A15082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8FE36128-9BB2-4683-B064-0363297EEB37}" type="pres">
      <dgm:prSet presAssocID="{36CDBE22-2050-449C-B43E-6E18B3A15082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EDB0F018-93CF-4A04-BBEC-C29BCFCB226A}" type="pres">
      <dgm:prSet presAssocID="{36CDBE22-2050-449C-B43E-6E18B3A15082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E31AC6D8-E2A5-43EB-ACA2-D46D850B225E}" type="pres">
      <dgm:prSet presAssocID="{36CDBE22-2050-449C-B43E-6E18B3A15082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394C1BE5-E328-44A1-BE39-A49D42E5D918}" type="pres">
      <dgm:prSet presAssocID="{36CDBE22-2050-449C-B43E-6E18B3A15082}" presName="quadrantPlaceholder" presStyleCnt="0"/>
      <dgm:spPr/>
    </dgm:pt>
    <dgm:pt modelId="{49D2891C-3468-4CCC-AAA4-848356C8CCB8}" type="pres">
      <dgm:prSet presAssocID="{36CDBE22-2050-449C-B43E-6E18B3A15082}" presName="center1" presStyleLbl="fgShp" presStyleIdx="0" presStyleCnt="2"/>
      <dgm:spPr/>
    </dgm:pt>
    <dgm:pt modelId="{0CC2F065-0559-491E-8F9C-490310563A6A}" type="pres">
      <dgm:prSet presAssocID="{36CDBE22-2050-449C-B43E-6E18B3A15082}" presName="center2" presStyleLbl="fgShp" presStyleIdx="1" presStyleCnt="2"/>
      <dgm:spPr/>
    </dgm:pt>
  </dgm:ptLst>
  <dgm:cxnLst>
    <dgm:cxn modelId="{0EFBA003-2E71-4C2C-9D7F-782DD020235D}" srcId="{0F11B3D9-4139-4430-AC24-5E5711ABEFE6}" destId="{AF48AEF7-E16B-46DC-999A-92962F89C90E}" srcOrd="2" destOrd="0" parTransId="{6C2BE0AA-F8BC-49F0-8454-125D37620825}" sibTransId="{3454D41C-C0D4-42CE-B92A-01D8C2907E85}"/>
    <dgm:cxn modelId="{4564FC0E-6AF6-4C78-96C1-73B51DC48319}" type="presOf" srcId="{A2E56391-DA48-4FF4-B81F-D14CC3A4335B}" destId="{79B589AD-0B2B-4644-A94E-6A3A4D7480DE}" srcOrd="1" destOrd="0" presId="urn:microsoft.com/office/officeart/2005/8/layout/cycle4"/>
    <dgm:cxn modelId="{DA6BE11F-DF34-4B34-9709-8BF069776A21}" srcId="{36CDBE22-2050-449C-B43E-6E18B3A15082}" destId="{F0624A3F-B7AC-48DC-AA3F-7DFBF6254D33}" srcOrd="2" destOrd="0" parTransId="{46A0DE4E-A8F5-4618-A380-132C39E6F3EB}" sibTransId="{848940BD-5B7D-4072-8D32-5C4BF6F55D6D}"/>
    <dgm:cxn modelId="{1C95962A-013A-475D-A8F6-F49DA003488A}" srcId="{F0624A3F-B7AC-48DC-AA3F-7DFBF6254D33}" destId="{3D3EB804-49BF-4D56-98CE-0C29E0DF5D4C}" srcOrd="0" destOrd="0" parTransId="{7F9D1132-24BD-4FF3-B0F9-42E165A05B53}" sibTransId="{42A1140C-4D01-4D5F-8ED2-B95C5787B140}"/>
    <dgm:cxn modelId="{1E75FC31-A52E-4012-9CFC-CA4CDCEAB7A2}" type="presOf" srcId="{36CDBE22-2050-449C-B43E-6E18B3A15082}" destId="{C74FF40F-1E4B-4B76-8129-6BC970039DFB}" srcOrd="0" destOrd="0" presId="urn:microsoft.com/office/officeart/2005/8/layout/cycle4"/>
    <dgm:cxn modelId="{774A4439-AA9F-4C90-9A37-C1731913E7D8}" srcId="{09DD55D9-2CAE-40A8-8B1C-9F67D845205D}" destId="{46E501A9-313A-4EF7-84D2-ADB5908550F7}" srcOrd="0" destOrd="0" parTransId="{8317B424-E45F-4F47-8B81-707766FB26F0}" sibTransId="{22F0C82B-308C-4C14-94F3-943296370ADB}"/>
    <dgm:cxn modelId="{CE91AA3F-458A-4075-9BB2-61554F399D70}" srcId="{A726075A-435E-4419-8107-63F3CDCDB0E9}" destId="{A2E56391-DA48-4FF4-B81F-D14CC3A4335B}" srcOrd="0" destOrd="0" parTransId="{BEDCB58C-C5AB-4D84-B01D-DD359947A653}" sibTransId="{A356EE25-BA97-4A5F-ADC8-992E21A7FB90}"/>
    <dgm:cxn modelId="{C2D9905B-D84D-47A2-A692-7F3C33273F72}" type="presOf" srcId="{0F11B3D9-4139-4430-AC24-5E5711ABEFE6}" destId="{8FE36128-9BB2-4683-B064-0363297EEB37}" srcOrd="0" destOrd="0" presId="urn:microsoft.com/office/officeart/2005/8/layout/cycle4"/>
    <dgm:cxn modelId="{5E22BD5F-07F5-4599-89DE-4215A097C3EB}" type="presOf" srcId="{A2E56391-DA48-4FF4-B81F-D14CC3A4335B}" destId="{0B62F772-C14E-4FDC-AD62-E57318BA050A}" srcOrd="0" destOrd="0" presId="urn:microsoft.com/office/officeart/2005/8/layout/cycle4"/>
    <dgm:cxn modelId="{33FF7D6E-65B4-4E2A-84EC-60524C5535CE}" srcId="{A726075A-435E-4419-8107-63F3CDCDB0E9}" destId="{AF27C6BA-E125-4D8D-B2FD-666E37D623FF}" srcOrd="1" destOrd="0" parTransId="{FFAD9E5E-39D1-453A-8186-8D2581EE8AFC}" sibTransId="{8A6F44C6-A04B-4864-BE59-5F0D00746B74}"/>
    <dgm:cxn modelId="{EE62F070-B8DC-455C-910F-4D7EA358AAC7}" type="presOf" srcId="{46E501A9-313A-4EF7-84D2-ADB5908550F7}" destId="{A1B79B10-1FE6-436E-AA09-273A5BD3FBF6}" srcOrd="1" destOrd="0" presId="urn:microsoft.com/office/officeart/2005/8/layout/cycle4"/>
    <dgm:cxn modelId="{D8CA0875-4AA0-4120-908E-980A78ED3606}" type="presOf" srcId="{A726075A-435E-4419-8107-63F3CDCDB0E9}" destId="{867F94CF-8508-432A-BF7C-0A94515B97AF}" srcOrd="0" destOrd="0" presId="urn:microsoft.com/office/officeart/2005/8/layout/cycle4"/>
    <dgm:cxn modelId="{8DC34C75-B4F3-46ED-A2A5-802FE0BB4E0E}" srcId="{36CDBE22-2050-449C-B43E-6E18B3A15082}" destId="{A726075A-435E-4419-8107-63F3CDCDB0E9}" srcOrd="0" destOrd="0" parTransId="{E0792DA1-33F8-4F1B-913D-B609EEA72A66}" sibTransId="{CBF3178F-903D-4628-81C1-67ADB591CB16}"/>
    <dgm:cxn modelId="{C0210D76-9631-4191-903A-DD3C90863C42}" type="presOf" srcId="{2FA8A1C3-1020-4528-AB26-BC742E7E1F89}" destId="{8362B82F-A98F-437B-86F2-06168FA29413}" srcOrd="1" destOrd="1" presId="urn:microsoft.com/office/officeart/2005/8/layout/cycle4"/>
    <dgm:cxn modelId="{4CDAE781-0DA0-4287-9BBF-37E938F571A3}" type="presOf" srcId="{AF48AEF7-E16B-46DC-999A-92962F89C90E}" destId="{66A0533D-7A25-476B-961B-DCE8AE46725E}" srcOrd="0" destOrd="2" presId="urn:microsoft.com/office/officeart/2005/8/layout/cycle4"/>
    <dgm:cxn modelId="{C6811B86-FE85-436B-BB1F-8A99D1B6487B}" srcId="{36CDBE22-2050-449C-B43E-6E18B3A15082}" destId="{0F11B3D9-4139-4430-AC24-5E5711ABEFE6}" srcOrd="1" destOrd="0" parTransId="{7600AFB0-7443-4A9C-95D1-F3799C976C24}" sibTransId="{26DDDC99-A17E-441E-B877-94E2A45DBA89}"/>
    <dgm:cxn modelId="{8D920B90-C204-4811-9419-6263A37EEC7C}" type="presOf" srcId="{F0624A3F-B7AC-48DC-AA3F-7DFBF6254D33}" destId="{EDB0F018-93CF-4A04-BBEC-C29BCFCB226A}" srcOrd="0" destOrd="0" presId="urn:microsoft.com/office/officeart/2005/8/layout/cycle4"/>
    <dgm:cxn modelId="{67D21D93-94A4-4A85-9272-D954DC350C60}" type="presOf" srcId="{A1980786-14B1-4660-8CBF-EFE709591135}" destId="{66A0533D-7A25-476B-961B-DCE8AE46725E}" srcOrd="0" destOrd="0" presId="urn:microsoft.com/office/officeart/2005/8/layout/cycle4"/>
    <dgm:cxn modelId="{F2FD3A98-678D-4158-AA77-3DDB7AF59011}" type="presOf" srcId="{46E501A9-313A-4EF7-84D2-ADB5908550F7}" destId="{A8F05DF2-E418-4D73-B14F-31E7A7561AA7}" srcOrd="0" destOrd="0" presId="urn:microsoft.com/office/officeart/2005/8/layout/cycle4"/>
    <dgm:cxn modelId="{B4460DA0-576B-437C-B37D-25262A5D581D}" type="presOf" srcId="{3D3EB804-49BF-4D56-98CE-0C29E0DF5D4C}" destId="{122777FF-AD39-4E65-AD30-0323C3658A0F}" srcOrd="1" destOrd="0" presId="urn:microsoft.com/office/officeart/2005/8/layout/cycle4"/>
    <dgm:cxn modelId="{E71591A1-A225-4413-87D3-5D5E434B55DF}" type="presOf" srcId="{2FA8A1C3-1020-4528-AB26-BC742E7E1F89}" destId="{66A0533D-7A25-476B-961B-DCE8AE46725E}" srcOrd="0" destOrd="1" presId="urn:microsoft.com/office/officeart/2005/8/layout/cycle4"/>
    <dgm:cxn modelId="{A78874AB-480B-47A3-ACBF-B4B605F9FB9A}" srcId="{36CDBE22-2050-449C-B43E-6E18B3A15082}" destId="{09DD55D9-2CAE-40A8-8B1C-9F67D845205D}" srcOrd="3" destOrd="0" parTransId="{C83EA310-9D00-42EA-A6EE-06E92255AFE4}" sibTransId="{D20E96B2-8ECF-43B3-832C-1A54CA220B0F}"/>
    <dgm:cxn modelId="{1988CFB6-35B5-4B29-B6CB-A17FF11D80D5}" type="presOf" srcId="{A1980786-14B1-4660-8CBF-EFE709591135}" destId="{8362B82F-A98F-437B-86F2-06168FA29413}" srcOrd="1" destOrd="0" presId="urn:microsoft.com/office/officeart/2005/8/layout/cycle4"/>
    <dgm:cxn modelId="{8DD0A0C1-09A0-4195-8883-06CFFE3BD35D}" type="presOf" srcId="{3D3EB804-49BF-4D56-98CE-0C29E0DF5D4C}" destId="{4E3AA5C8-02ED-4098-94AE-E0267ADB46AA}" srcOrd="0" destOrd="0" presId="urn:microsoft.com/office/officeart/2005/8/layout/cycle4"/>
    <dgm:cxn modelId="{678FEAC6-8AA4-40AD-BBC5-6B11EDB6E5A5}" srcId="{0F11B3D9-4139-4430-AC24-5E5711ABEFE6}" destId="{2FA8A1C3-1020-4528-AB26-BC742E7E1F89}" srcOrd="1" destOrd="0" parTransId="{CA15F009-8278-4B59-9333-A6909511721B}" sibTransId="{8F6E2E6A-85B9-436A-9F62-F6C43DAF3E30}"/>
    <dgm:cxn modelId="{418241D7-6641-4FC9-9FE7-90A42F6A50B1}" type="presOf" srcId="{09DD55D9-2CAE-40A8-8B1C-9F67D845205D}" destId="{E31AC6D8-E2A5-43EB-ACA2-D46D850B225E}" srcOrd="0" destOrd="0" presId="urn:microsoft.com/office/officeart/2005/8/layout/cycle4"/>
    <dgm:cxn modelId="{9B1FD3DE-3450-4D53-958F-F44A002047C5}" type="presOf" srcId="{AF48AEF7-E16B-46DC-999A-92962F89C90E}" destId="{8362B82F-A98F-437B-86F2-06168FA29413}" srcOrd="1" destOrd="2" presId="urn:microsoft.com/office/officeart/2005/8/layout/cycle4"/>
    <dgm:cxn modelId="{45424EE7-3380-4F07-AC18-26C3CF17EC5D}" srcId="{0F11B3D9-4139-4430-AC24-5E5711ABEFE6}" destId="{A1980786-14B1-4660-8CBF-EFE709591135}" srcOrd="0" destOrd="0" parTransId="{D0AC7728-DC93-402F-B8C0-B26F47747867}" sibTransId="{C7E1DECA-5BF6-40DF-A92B-5C2CEDFCD128}"/>
    <dgm:cxn modelId="{F4A615F4-DBF7-49B0-8C45-5B8499986B01}" type="presOf" srcId="{AF27C6BA-E125-4D8D-B2FD-666E37D623FF}" destId="{0B62F772-C14E-4FDC-AD62-E57318BA050A}" srcOrd="0" destOrd="1" presId="urn:microsoft.com/office/officeart/2005/8/layout/cycle4"/>
    <dgm:cxn modelId="{95D9A4FA-2283-44A2-8225-8FF693D4CFA3}" type="presOf" srcId="{AF27C6BA-E125-4D8D-B2FD-666E37D623FF}" destId="{79B589AD-0B2B-4644-A94E-6A3A4D7480DE}" srcOrd="1" destOrd="1" presId="urn:microsoft.com/office/officeart/2005/8/layout/cycle4"/>
    <dgm:cxn modelId="{CFEAE686-9F16-4C8F-8F0F-C828CE83D645}" type="presParOf" srcId="{C74FF40F-1E4B-4B76-8129-6BC970039DFB}" destId="{933E8676-553A-4036-BB78-E96946FB76AE}" srcOrd="0" destOrd="0" presId="urn:microsoft.com/office/officeart/2005/8/layout/cycle4"/>
    <dgm:cxn modelId="{102E381C-3CF8-4C4D-A1CD-03F38B095DFD}" type="presParOf" srcId="{933E8676-553A-4036-BB78-E96946FB76AE}" destId="{1D3959CF-0A86-4B4F-BCDF-8E7F3778F318}" srcOrd="0" destOrd="0" presId="urn:microsoft.com/office/officeart/2005/8/layout/cycle4"/>
    <dgm:cxn modelId="{888FA4EC-38BD-4A6D-AEF6-F4F525348E47}" type="presParOf" srcId="{1D3959CF-0A86-4B4F-BCDF-8E7F3778F318}" destId="{0B62F772-C14E-4FDC-AD62-E57318BA050A}" srcOrd="0" destOrd="0" presId="urn:microsoft.com/office/officeart/2005/8/layout/cycle4"/>
    <dgm:cxn modelId="{4AF01E6D-95F8-4D61-9D38-3AE2927D37A3}" type="presParOf" srcId="{1D3959CF-0A86-4B4F-BCDF-8E7F3778F318}" destId="{79B589AD-0B2B-4644-A94E-6A3A4D7480DE}" srcOrd="1" destOrd="0" presId="urn:microsoft.com/office/officeart/2005/8/layout/cycle4"/>
    <dgm:cxn modelId="{50B92F76-0F2E-4460-93A6-BC72BB433AC0}" type="presParOf" srcId="{933E8676-553A-4036-BB78-E96946FB76AE}" destId="{2B6B459A-BEFB-4569-9AB1-9151E7974548}" srcOrd="1" destOrd="0" presId="urn:microsoft.com/office/officeart/2005/8/layout/cycle4"/>
    <dgm:cxn modelId="{08FA457C-3999-4B73-A6D9-925BE49303C7}" type="presParOf" srcId="{2B6B459A-BEFB-4569-9AB1-9151E7974548}" destId="{66A0533D-7A25-476B-961B-DCE8AE46725E}" srcOrd="0" destOrd="0" presId="urn:microsoft.com/office/officeart/2005/8/layout/cycle4"/>
    <dgm:cxn modelId="{B1ABA26F-4FB5-4A7B-B33C-D5DCC502D09A}" type="presParOf" srcId="{2B6B459A-BEFB-4569-9AB1-9151E7974548}" destId="{8362B82F-A98F-437B-86F2-06168FA29413}" srcOrd="1" destOrd="0" presId="urn:microsoft.com/office/officeart/2005/8/layout/cycle4"/>
    <dgm:cxn modelId="{0BDD633B-D164-4EE6-91E3-C66A38C2F450}" type="presParOf" srcId="{933E8676-553A-4036-BB78-E96946FB76AE}" destId="{BE3A355A-E554-4871-8728-8C98A0873393}" srcOrd="2" destOrd="0" presId="urn:microsoft.com/office/officeart/2005/8/layout/cycle4"/>
    <dgm:cxn modelId="{6FFBA13D-1490-48D2-8B0D-2039DC8DD047}" type="presParOf" srcId="{BE3A355A-E554-4871-8728-8C98A0873393}" destId="{4E3AA5C8-02ED-4098-94AE-E0267ADB46AA}" srcOrd="0" destOrd="0" presId="urn:microsoft.com/office/officeart/2005/8/layout/cycle4"/>
    <dgm:cxn modelId="{28B5A615-1137-4FC4-BF16-109085E6516C}" type="presParOf" srcId="{BE3A355A-E554-4871-8728-8C98A0873393}" destId="{122777FF-AD39-4E65-AD30-0323C3658A0F}" srcOrd="1" destOrd="0" presId="urn:microsoft.com/office/officeart/2005/8/layout/cycle4"/>
    <dgm:cxn modelId="{0FDAC287-D0B9-4B3C-BF30-44FE46F4599C}" type="presParOf" srcId="{933E8676-553A-4036-BB78-E96946FB76AE}" destId="{F581A5F0-CB6F-4C5A-9DAA-BDC900E3A4D7}" srcOrd="3" destOrd="0" presId="urn:microsoft.com/office/officeart/2005/8/layout/cycle4"/>
    <dgm:cxn modelId="{C5465726-94EA-42CF-B25C-73FAF84D15EB}" type="presParOf" srcId="{F581A5F0-CB6F-4C5A-9DAA-BDC900E3A4D7}" destId="{A8F05DF2-E418-4D73-B14F-31E7A7561AA7}" srcOrd="0" destOrd="0" presId="urn:microsoft.com/office/officeart/2005/8/layout/cycle4"/>
    <dgm:cxn modelId="{14883183-28BB-4CFB-A66A-4F87994A301A}" type="presParOf" srcId="{F581A5F0-CB6F-4C5A-9DAA-BDC900E3A4D7}" destId="{A1B79B10-1FE6-436E-AA09-273A5BD3FBF6}" srcOrd="1" destOrd="0" presId="urn:microsoft.com/office/officeart/2005/8/layout/cycle4"/>
    <dgm:cxn modelId="{4A78F3E6-BD1B-45EC-9A83-056DAFF3EA76}" type="presParOf" srcId="{933E8676-553A-4036-BB78-E96946FB76AE}" destId="{6B2EDE89-C2A5-49FE-B296-D39EA7ACB806}" srcOrd="4" destOrd="0" presId="urn:microsoft.com/office/officeart/2005/8/layout/cycle4"/>
    <dgm:cxn modelId="{B5B9706E-7BC0-458D-97BA-03F0662C2788}" type="presParOf" srcId="{C74FF40F-1E4B-4B76-8129-6BC970039DFB}" destId="{C3DA4CD1-2C8F-40BB-B557-F7444B84FCBE}" srcOrd="1" destOrd="0" presId="urn:microsoft.com/office/officeart/2005/8/layout/cycle4"/>
    <dgm:cxn modelId="{B908F37A-7381-42F2-B840-26448198F36F}" type="presParOf" srcId="{C3DA4CD1-2C8F-40BB-B557-F7444B84FCBE}" destId="{867F94CF-8508-432A-BF7C-0A94515B97AF}" srcOrd="0" destOrd="0" presId="urn:microsoft.com/office/officeart/2005/8/layout/cycle4"/>
    <dgm:cxn modelId="{ABD5B098-F4DE-48EB-A3D5-138B90502933}" type="presParOf" srcId="{C3DA4CD1-2C8F-40BB-B557-F7444B84FCBE}" destId="{8FE36128-9BB2-4683-B064-0363297EEB37}" srcOrd="1" destOrd="0" presId="urn:microsoft.com/office/officeart/2005/8/layout/cycle4"/>
    <dgm:cxn modelId="{68280BE8-F15F-4713-9CEA-D9143C4E6462}" type="presParOf" srcId="{C3DA4CD1-2C8F-40BB-B557-F7444B84FCBE}" destId="{EDB0F018-93CF-4A04-BBEC-C29BCFCB226A}" srcOrd="2" destOrd="0" presId="urn:microsoft.com/office/officeart/2005/8/layout/cycle4"/>
    <dgm:cxn modelId="{C1E70CBF-2486-4B9A-9EDA-ED07C111200E}" type="presParOf" srcId="{C3DA4CD1-2C8F-40BB-B557-F7444B84FCBE}" destId="{E31AC6D8-E2A5-43EB-ACA2-D46D850B225E}" srcOrd="3" destOrd="0" presId="urn:microsoft.com/office/officeart/2005/8/layout/cycle4"/>
    <dgm:cxn modelId="{C7E18C4F-873C-4BFB-A0CB-B43A847FEB1B}" type="presParOf" srcId="{C3DA4CD1-2C8F-40BB-B557-F7444B84FCBE}" destId="{394C1BE5-E328-44A1-BE39-A49D42E5D918}" srcOrd="4" destOrd="0" presId="urn:microsoft.com/office/officeart/2005/8/layout/cycle4"/>
    <dgm:cxn modelId="{2F5CAEBA-B7FB-43F7-85CD-F23E84CF0A4A}" type="presParOf" srcId="{C74FF40F-1E4B-4B76-8129-6BC970039DFB}" destId="{49D2891C-3468-4CCC-AAA4-848356C8CCB8}" srcOrd="2" destOrd="0" presId="urn:microsoft.com/office/officeart/2005/8/layout/cycle4"/>
    <dgm:cxn modelId="{9A15472E-1C49-45F0-B3EB-BA7C2D35EE80}" type="presParOf" srcId="{C74FF40F-1E4B-4B76-8129-6BC970039DFB}" destId="{0CC2F065-0559-491E-8F9C-490310563A6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D72F14-43F5-4DDC-A20A-4BD2962F32F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E"/>
        </a:p>
      </dgm:t>
    </dgm:pt>
    <dgm:pt modelId="{27955466-F991-4E05-8BCF-580F7ADBFC35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sv-SE" sz="2000" dirty="0"/>
            <a:t>Var behöver vi er hjälp med?</a:t>
          </a:r>
          <a:endParaRPr lang="en-SE" sz="2000" dirty="0"/>
        </a:p>
      </dgm:t>
    </dgm:pt>
    <dgm:pt modelId="{86425A83-47A8-4C30-B488-B8BECC604660}" type="parTrans" cxnId="{09E00FBA-AA99-418D-9BC9-631DE0E8307A}">
      <dgm:prSet/>
      <dgm:spPr/>
      <dgm:t>
        <a:bodyPr/>
        <a:lstStyle/>
        <a:p>
          <a:endParaRPr lang="en-SE"/>
        </a:p>
      </dgm:t>
    </dgm:pt>
    <dgm:pt modelId="{59BA5A41-1712-49AD-9F88-5F133816F7F1}" type="sibTrans" cxnId="{09E00FBA-AA99-418D-9BC9-631DE0E8307A}">
      <dgm:prSet/>
      <dgm:spPr/>
      <dgm:t>
        <a:bodyPr/>
        <a:lstStyle/>
        <a:p>
          <a:endParaRPr lang="en-SE"/>
        </a:p>
      </dgm:t>
    </dgm:pt>
    <dgm:pt modelId="{56D791FE-8E07-4E40-8810-23F2F8ECC321}">
      <dgm:prSet phldrT="[Text]"/>
      <dgm:spPr/>
      <dgm:t>
        <a:bodyPr/>
        <a:lstStyle/>
        <a:p>
          <a:r>
            <a:rPr lang="sv-SE" dirty="0"/>
            <a:t>Som funktionär vid de tävlingar som vi arrangerar på hemmaplan</a:t>
          </a:r>
          <a:endParaRPr lang="en-SE" dirty="0"/>
        </a:p>
      </dgm:t>
    </dgm:pt>
    <dgm:pt modelId="{0F7094D5-2935-484F-B511-5A06436964DC}" type="parTrans" cxnId="{D552B5CD-79B7-4168-976D-466C474888A1}">
      <dgm:prSet/>
      <dgm:spPr/>
      <dgm:t>
        <a:bodyPr/>
        <a:lstStyle/>
        <a:p>
          <a:endParaRPr lang="en-SE"/>
        </a:p>
      </dgm:t>
    </dgm:pt>
    <dgm:pt modelId="{799C0879-2C03-46B8-824C-B0C0C2BD6BCF}" type="sibTrans" cxnId="{D552B5CD-79B7-4168-976D-466C474888A1}">
      <dgm:prSet/>
      <dgm:spPr/>
      <dgm:t>
        <a:bodyPr/>
        <a:lstStyle/>
        <a:p>
          <a:endParaRPr lang="en-SE"/>
        </a:p>
      </dgm:t>
    </dgm:pt>
    <dgm:pt modelId="{52F4DDA4-5371-4EDD-A585-1226D8D1C5D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/>
            <a:t>Vara behjälplig i en arbetsgrupp</a:t>
          </a:r>
          <a:endParaRPr lang="en-SE" dirty="0"/>
        </a:p>
      </dgm:t>
    </dgm:pt>
    <dgm:pt modelId="{9EDD7809-BABA-42F6-93DD-634EBC67F711}" type="parTrans" cxnId="{28E968BE-A985-4683-92A9-DB3CF64CCB29}">
      <dgm:prSet/>
      <dgm:spPr/>
      <dgm:t>
        <a:bodyPr/>
        <a:lstStyle/>
        <a:p>
          <a:endParaRPr lang="en-SE"/>
        </a:p>
      </dgm:t>
    </dgm:pt>
    <dgm:pt modelId="{A21C7B65-5F7B-4AA0-8711-9B0930F222FD}" type="sibTrans" cxnId="{28E968BE-A985-4683-92A9-DB3CF64CCB29}">
      <dgm:prSet/>
      <dgm:spPr/>
      <dgm:t>
        <a:bodyPr/>
        <a:lstStyle/>
        <a:p>
          <a:endParaRPr lang="en-SE"/>
        </a:p>
      </dgm:t>
    </dgm:pt>
    <dgm:pt modelId="{87BFC4AC-ECA7-4C92-9DD5-EFA41D005EF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v-SE" dirty="0"/>
            <a:t>Tränare på regelbunden basis</a:t>
          </a:r>
          <a:endParaRPr lang="en-SE" dirty="0"/>
        </a:p>
      </dgm:t>
    </dgm:pt>
    <dgm:pt modelId="{53239C48-2FE1-44D1-88E2-EDA86EF279A3}" type="parTrans" cxnId="{1FAA3FCC-054B-4545-9DA0-A6774E5AC448}">
      <dgm:prSet/>
      <dgm:spPr/>
      <dgm:t>
        <a:bodyPr/>
        <a:lstStyle/>
        <a:p>
          <a:endParaRPr lang="en-SE"/>
        </a:p>
      </dgm:t>
    </dgm:pt>
    <dgm:pt modelId="{E9435DA7-CAAF-4CE4-8079-DE8F843785A8}" type="sibTrans" cxnId="{1FAA3FCC-054B-4545-9DA0-A6774E5AC448}">
      <dgm:prSet/>
      <dgm:spPr/>
      <dgm:t>
        <a:bodyPr/>
        <a:lstStyle/>
        <a:p>
          <a:endParaRPr lang="en-SE"/>
        </a:p>
      </dgm:t>
    </dgm:pt>
    <dgm:pt modelId="{EF5027CF-D6F1-4172-81D5-188A833A51C7}">
      <dgm:prSet custT="1"/>
      <dgm:spPr/>
      <dgm:t>
        <a:bodyPr/>
        <a:lstStyle/>
        <a:p>
          <a:r>
            <a:rPr lang="sv-SE" sz="2300" dirty="0"/>
            <a:t>Sälja de reselotter som delas ut (</a:t>
          </a:r>
          <a:r>
            <a:rPr lang="sv-SE" sz="1600" i="1" dirty="0"/>
            <a:t>eller annat som beslutats av styrelsen)</a:t>
          </a:r>
          <a:endParaRPr lang="en-SE" sz="2300" i="1" dirty="0"/>
        </a:p>
      </dgm:t>
    </dgm:pt>
    <dgm:pt modelId="{65634AB1-15F4-4326-BD91-0005A5B39180}" type="parTrans" cxnId="{DAC24839-05D3-4277-AD37-F21FB1702D3D}">
      <dgm:prSet/>
      <dgm:spPr/>
      <dgm:t>
        <a:bodyPr/>
        <a:lstStyle/>
        <a:p>
          <a:endParaRPr lang="en-SE"/>
        </a:p>
      </dgm:t>
    </dgm:pt>
    <dgm:pt modelId="{97C0C1EF-86DD-4D94-883A-DE49B31AA836}" type="sibTrans" cxnId="{DAC24839-05D3-4277-AD37-F21FB1702D3D}">
      <dgm:prSet/>
      <dgm:spPr/>
      <dgm:t>
        <a:bodyPr/>
        <a:lstStyle/>
        <a:p>
          <a:endParaRPr lang="en-SE"/>
        </a:p>
      </dgm:t>
    </dgm:pt>
    <dgm:pt modelId="{7EDEEFEB-9935-4785-A4AE-984870BD03CC}" type="pres">
      <dgm:prSet presAssocID="{0FD72F14-43F5-4DDC-A20A-4BD2962F32F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1CA4876-BD44-4470-B349-A82226367DF4}" type="pres">
      <dgm:prSet presAssocID="{27955466-F991-4E05-8BCF-580F7ADBFC35}" presName="root1" presStyleCnt="0"/>
      <dgm:spPr/>
    </dgm:pt>
    <dgm:pt modelId="{F71FFBB0-8E79-44B9-A4DB-1FDCF9CFA673}" type="pres">
      <dgm:prSet presAssocID="{27955466-F991-4E05-8BCF-580F7ADBFC35}" presName="LevelOneTextNode" presStyleLbl="node0" presStyleIdx="0" presStyleCnt="1" custAng="5400000" custScaleX="69698" custScaleY="57672" custLinFactX="-100000" custLinFactNeighborX="-108753" custLinFactNeighborY="-1022">
        <dgm:presLayoutVars>
          <dgm:chPref val="3"/>
        </dgm:presLayoutVars>
      </dgm:prSet>
      <dgm:spPr/>
    </dgm:pt>
    <dgm:pt modelId="{8F733C6F-CDD0-4BDB-8E9D-2DF3BBE2E317}" type="pres">
      <dgm:prSet presAssocID="{27955466-F991-4E05-8BCF-580F7ADBFC35}" presName="level2hierChild" presStyleCnt="0"/>
      <dgm:spPr/>
    </dgm:pt>
    <dgm:pt modelId="{07E4D64D-565F-4237-B4D7-F11BB054552C}" type="pres">
      <dgm:prSet presAssocID="{0F7094D5-2935-484F-B511-5A06436964DC}" presName="conn2-1" presStyleLbl="parChTrans1D2" presStyleIdx="0" presStyleCnt="4"/>
      <dgm:spPr/>
    </dgm:pt>
    <dgm:pt modelId="{48994BF6-4E1D-441A-B122-A8FC80C259BB}" type="pres">
      <dgm:prSet presAssocID="{0F7094D5-2935-484F-B511-5A06436964DC}" presName="connTx" presStyleLbl="parChTrans1D2" presStyleIdx="0" presStyleCnt="4"/>
      <dgm:spPr/>
    </dgm:pt>
    <dgm:pt modelId="{4184BFCF-6798-4AB3-8134-6FC50AB924CE}" type="pres">
      <dgm:prSet presAssocID="{56D791FE-8E07-4E40-8810-23F2F8ECC321}" presName="root2" presStyleCnt="0"/>
      <dgm:spPr/>
    </dgm:pt>
    <dgm:pt modelId="{04C503BC-3A9A-4EE7-8406-2B8400042757}" type="pres">
      <dgm:prSet presAssocID="{56D791FE-8E07-4E40-8810-23F2F8ECC321}" presName="LevelTwoTextNode" presStyleLbl="node2" presStyleIdx="0" presStyleCnt="4">
        <dgm:presLayoutVars>
          <dgm:chPref val="3"/>
        </dgm:presLayoutVars>
      </dgm:prSet>
      <dgm:spPr/>
    </dgm:pt>
    <dgm:pt modelId="{0621BA2A-E4B8-4069-B48E-BF8C78BD6A3B}" type="pres">
      <dgm:prSet presAssocID="{56D791FE-8E07-4E40-8810-23F2F8ECC321}" presName="level3hierChild" presStyleCnt="0"/>
      <dgm:spPr/>
    </dgm:pt>
    <dgm:pt modelId="{B6BF4D99-F363-4115-BAB1-3E3BD21FCA54}" type="pres">
      <dgm:prSet presAssocID="{9EDD7809-BABA-42F6-93DD-634EBC67F711}" presName="conn2-1" presStyleLbl="parChTrans1D2" presStyleIdx="1" presStyleCnt="4"/>
      <dgm:spPr/>
    </dgm:pt>
    <dgm:pt modelId="{9AB08B4B-B317-4FC2-9E47-C88D51606C7B}" type="pres">
      <dgm:prSet presAssocID="{9EDD7809-BABA-42F6-93DD-634EBC67F711}" presName="connTx" presStyleLbl="parChTrans1D2" presStyleIdx="1" presStyleCnt="4"/>
      <dgm:spPr/>
    </dgm:pt>
    <dgm:pt modelId="{707D94BB-B3C0-4D6C-9FD5-ABF860D90C4E}" type="pres">
      <dgm:prSet presAssocID="{52F4DDA4-5371-4EDD-A585-1226D8D1C5D6}" presName="root2" presStyleCnt="0"/>
      <dgm:spPr/>
    </dgm:pt>
    <dgm:pt modelId="{9E24F9C3-AAD5-45CE-A536-95FAD39C540C}" type="pres">
      <dgm:prSet presAssocID="{52F4DDA4-5371-4EDD-A585-1226D8D1C5D6}" presName="LevelTwoTextNode" presStyleLbl="node2" presStyleIdx="1" presStyleCnt="4">
        <dgm:presLayoutVars>
          <dgm:chPref val="3"/>
        </dgm:presLayoutVars>
      </dgm:prSet>
      <dgm:spPr/>
    </dgm:pt>
    <dgm:pt modelId="{2C3FEB13-BC0B-450D-9874-636D3E72D835}" type="pres">
      <dgm:prSet presAssocID="{52F4DDA4-5371-4EDD-A585-1226D8D1C5D6}" presName="level3hierChild" presStyleCnt="0"/>
      <dgm:spPr/>
    </dgm:pt>
    <dgm:pt modelId="{586E9B0A-7BAF-49A3-A1ED-3257C9863BD9}" type="pres">
      <dgm:prSet presAssocID="{53239C48-2FE1-44D1-88E2-EDA86EF279A3}" presName="conn2-1" presStyleLbl="parChTrans1D2" presStyleIdx="2" presStyleCnt="4"/>
      <dgm:spPr/>
    </dgm:pt>
    <dgm:pt modelId="{99E93502-89CD-4FE6-BC97-4C10A573630A}" type="pres">
      <dgm:prSet presAssocID="{53239C48-2FE1-44D1-88E2-EDA86EF279A3}" presName="connTx" presStyleLbl="parChTrans1D2" presStyleIdx="2" presStyleCnt="4"/>
      <dgm:spPr/>
    </dgm:pt>
    <dgm:pt modelId="{F83AD283-0137-4C5A-9E9F-0AD854E93CDA}" type="pres">
      <dgm:prSet presAssocID="{87BFC4AC-ECA7-4C92-9DD5-EFA41D005EF7}" presName="root2" presStyleCnt="0"/>
      <dgm:spPr/>
    </dgm:pt>
    <dgm:pt modelId="{DB4FA940-66E1-40AE-AD12-FC9524736BC0}" type="pres">
      <dgm:prSet presAssocID="{87BFC4AC-ECA7-4C92-9DD5-EFA41D005EF7}" presName="LevelTwoTextNode" presStyleLbl="node2" presStyleIdx="2" presStyleCnt="4">
        <dgm:presLayoutVars>
          <dgm:chPref val="3"/>
        </dgm:presLayoutVars>
      </dgm:prSet>
      <dgm:spPr/>
    </dgm:pt>
    <dgm:pt modelId="{DDF836CC-3D8C-43D4-8529-4C910BC15ED3}" type="pres">
      <dgm:prSet presAssocID="{87BFC4AC-ECA7-4C92-9DD5-EFA41D005EF7}" presName="level3hierChild" presStyleCnt="0"/>
      <dgm:spPr/>
    </dgm:pt>
    <dgm:pt modelId="{F011682E-4EA2-42D7-8CEC-8E48E3676EB1}" type="pres">
      <dgm:prSet presAssocID="{65634AB1-15F4-4326-BD91-0005A5B39180}" presName="conn2-1" presStyleLbl="parChTrans1D2" presStyleIdx="3" presStyleCnt="4"/>
      <dgm:spPr/>
    </dgm:pt>
    <dgm:pt modelId="{DA9B2681-97EC-4806-93A9-82D212D57296}" type="pres">
      <dgm:prSet presAssocID="{65634AB1-15F4-4326-BD91-0005A5B39180}" presName="connTx" presStyleLbl="parChTrans1D2" presStyleIdx="3" presStyleCnt="4"/>
      <dgm:spPr/>
    </dgm:pt>
    <dgm:pt modelId="{D7013221-F3A2-4E5E-828B-9914FAC6BD81}" type="pres">
      <dgm:prSet presAssocID="{EF5027CF-D6F1-4172-81D5-188A833A51C7}" presName="root2" presStyleCnt="0"/>
      <dgm:spPr/>
    </dgm:pt>
    <dgm:pt modelId="{0976C6FE-E505-4DD7-8F53-9F3FABF3BA81}" type="pres">
      <dgm:prSet presAssocID="{EF5027CF-D6F1-4172-81D5-188A833A51C7}" presName="LevelTwoTextNode" presStyleLbl="node2" presStyleIdx="3" presStyleCnt="4">
        <dgm:presLayoutVars>
          <dgm:chPref val="3"/>
        </dgm:presLayoutVars>
      </dgm:prSet>
      <dgm:spPr/>
    </dgm:pt>
    <dgm:pt modelId="{203EA6F4-157E-459D-8519-77C6E6331AF5}" type="pres">
      <dgm:prSet presAssocID="{EF5027CF-D6F1-4172-81D5-188A833A51C7}" presName="level3hierChild" presStyleCnt="0"/>
      <dgm:spPr/>
    </dgm:pt>
  </dgm:ptLst>
  <dgm:cxnLst>
    <dgm:cxn modelId="{94710F03-7757-49FD-9B19-83E045E8DFE3}" type="presOf" srcId="{27955466-F991-4E05-8BCF-580F7ADBFC35}" destId="{F71FFBB0-8E79-44B9-A4DB-1FDCF9CFA673}" srcOrd="0" destOrd="0" presId="urn:microsoft.com/office/officeart/2008/layout/HorizontalMultiLevelHierarchy"/>
    <dgm:cxn modelId="{DAC24839-05D3-4277-AD37-F21FB1702D3D}" srcId="{27955466-F991-4E05-8BCF-580F7ADBFC35}" destId="{EF5027CF-D6F1-4172-81D5-188A833A51C7}" srcOrd="3" destOrd="0" parTransId="{65634AB1-15F4-4326-BD91-0005A5B39180}" sibTransId="{97C0C1EF-86DD-4D94-883A-DE49B31AA836}"/>
    <dgm:cxn modelId="{70B0D740-A07A-456F-9490-1CC6C342F8C4}" type="presOf" srcId="{65634AB1-15F4-4326-BD91-0005A5B39180}" destId="{DA9B2681-97EC-4806-93A9-82D212D57296}" srcOrd="1" destOrd="0" presId="urn:microsoft.com/office/officeart/2008/layout/HorizontalMultiLevelHierarchy"/>
    <dgm:cxn modelId="{C22FD766-4552-437E-9066-A66A9700B6AA}" type="presOf" srcId="{EF5027CF-D6F1-4172-81D5-188A833A51C7}" destId="{0976C6FE-E505-4DD7-8F53-9F3FABF3BA81}" srcOrd="0" destOrd="0" presId="urn:microsoft.com/office/officeart/2008/layout/HorizontalMultiLevelHierarchy"/>
    <dgm:cxn modelId="{0F1D266D-08E1-41CD-8738-7F6ABFA03F48}" type="presOf" srcId="{53239C48-2FE1-44D1-88E2-EDA86EF279A3}" destId="{586E9B0A-7BAF-49A3-A1ED-3257C9863BD9}" srcOrd="0" destOrd="0" presId="urn:microsoft.com/office/officeart/2008/layout/HorizontalMultiLevelHierarchy"/>
    <dgm:cxn modelId="{43830973-4B70-4383-9FBA-6541175EC650}" type="presOf" srcId="{65634AB1-15F4-4326-BD91-0005A5B39180}" destId="{F011682E-4EA2-42D7-8CEC-8E48E3676EB1}" srcOrd="0" destOrd="0" presId="urn:microsoft.com/office/officeart/2008/layout/HorizontalMultiLevelHierarchy"/>
    <dgm:cxn modelId="{EEF2AA7C-1A10-4734-9AEF-743A9A46873A}" type="presOf" srcId="{52F4DDA4-5371-4EDD-A585-1226D8D1C5D6}" destId="{9E24F9C3-AAD5-45CE-A536-95FAD39C540C}" srcOrd="0" destOrd="0" presId="urn:microsoft.com/office/officeart/2008/layout/HorizontalMultiLevelHierarchy"/>
    <dgm:cxn modelId="{CDF2888F-0CA5-4B63-A2B4-164ED4A008B5}" type="presOf" srcId="{0F7094D5-2935-484F-B511-5A06436964DC}" destId="{07E4D64D-565F-4237-B4D7-F11BB054552C}" srcOrd="0" destOrd="0" presId="urn:microsoft.com/office/officeart/2008/layout/HorizontalMultiLevelHierarchy"/>
    <dgm:cxn modelId="{B2CD2190-4D92-4AD7-A91A-8DCD32DE27E0}" type="presOf" srcId="{53239C48-2FE1-44D1-88E2-EDA86EF279A3}" destId="{99E93502-89CD-4FE6-BC97-4C10A573630A}" srcOrd="1" destOrd="0" presId="urn:microsoft.com/office/officeart/2008/layout/HorizontalMultiLevelHierarchy"/>
    <dgm:cxn modelId="{A6BFB196-7F10-4463-9845-E30B401DC3CB}" type="presOf" srcId="{87BFC4AC-ECA7-4C92-9DD5-EFA41D005EF7}" destId="{DB4FA940-66E1-40AE-AD12-FC9524736BC0}" srcOrd="0" destOrd="0" presId="urn:microsoft.com/office/officeart/2008/layout/HorizontalMultiLevelHierarchy"/>
    <dgm:cxn modelId="{B08CECA0-4628-45F0-A867-322B9A15854B}" type="presOf" srcId="{0F7094D5-2935-484F-B511-5A06436964DC}" destId="{48994BF6-4E1D-441A-B122-A8FC80C259BB}" srcOrd="1" destOrd="0" presId="urn:microsoft.com/office/officeart/2008/layout/HorizontalMultiLevelHierarchy"/>
    <dgm:cxn modelId="{09E00FBA-AA99-418D-9BC9-631DE0E8307A}" srcId="{0FD72F14-43F5-4DDC-A20A-4BD2962F32FA}" destId="{27955466-F991-4E05-8BCF-580F7ADBFC35}" srcOrd="0" destOrd="0" parTransId="{86425A83-47A8-4C30-B488-B8BECC604660}" sibTransId="{59BA5A41-1712-49AD-9F88-5F133816F7F1}"/>
    <dgm:cxn modelId="{28E968BE-A985-4683-92A9-DB3CF64CCB29}" srcId="{27955466-F991-4E05-8BCF-580F7ADBFC35}" destId="{52F4DDA4-5371-4EDD-A585-1226D8D1C5D6}" srcOrd="1" destOrd="0" parTransId="{9EDD7809-BABA-42F6-93DD-634EBC67F711}" sibTransId="{A21C7B65-5F7B-4AA0-8711-9B0930F222FD}"/>
    <dgm:cxn modelId="{C8451FC2-F28D-46DF-A123-B6403CA74112}" type="presOf" srcId="{9EDD7809-BABA-42F6-93DD-634EBC67F711}" destId="{9AB08B4B-B317-4FC2-9E47-C88D51606C7B}" srcOrd="1" destOrd="0" presId="urn:microsoft.com/office/officeart/2008/layout/HorizontalMultiLevelHierarchy"/>
    <dgm:cxn modelId="{1FAA3FCC-054B-4545-9DA0-A6774E5AC448}" srcId="{27955466-F991-4E05-8BCF-580F7ADBFC35}" destId="{87BFC4AC-ECA7-4C92-9DD5-EFA41D005EF7}" srcOrd="2" destOrd="0" parTransId="{53239C48-2FE1-44D1-88E2-EDA86EF279A3}" sibTransId="{E9435DA7-CAAF-4CE4-8079-DE8F843785A8}"/>
    <dgm:cxn modelId="{D552B5CD-79B7-4168-976D-466C474888A1}" srcId="{27955466-F991-4E05-8BCF-580F7ADBFC35}" destId="{56D791FE-8E07-4E40-8810-23F2F8ECC321}" srcOrd="0" destOrd="0" parTransId="{0F7094D5-2935-484F-B511-5A06436964DC}" sibTransId="{799C0879-2C03-46B8-824C-B0C0C2BD6BCF}"/>
    <dgm:cxn modelId="{9499C8D0-25A7-46E5-A38D-2BC8BDEC0A04}" type="presOf" srcId="{56D791FE-8E07-4E40-8810-23F2F8ECC321}" destId="{04C503BC-3A9A-4EE7-8406-2B8400042757}" srcOrd="0" destOrd="0" presId="urn:microsoft.com/office/officeart/2008/layout/HorizontalMultiLevelHierarchy"/>
    <dgm:cxn modelId="{22D674E3-F1CC-42EF-B960-75A6B2F157B1}" type="presOf" srcId="{9EDD7809-BABA-42F6-93DD-634EBC67F711}" destId="{B6BF4D99-F363-4115-BAB1-3E3BD21FCA54}" srcOrd="0" destOrd="0" presId="urn:microsoft.com/office/officeart/2008/layout/HorizontalMultiLevelHierarchy"/>
    <dgm:cxn modelId="{D7C3F0FB-9F49-4E3B-975A-CD304883D8C6}" type="presOf" srcId="{0FD72F14-43F5-4DDC-A20A-4BD2962F32FA}" destId="{7EDEEFEB-9935-4785-A4AE-984870BD03CC}" srcOrd="0" destOrd="0" presId="urn:microsoft.com/office/officeart/2008/layout/HorizontalMultiLevelHierarchy"/>
    <dgm:cxn modelId="{C369E111-6ADC-456C-BC62-BB8FC47CEF58}" type="presParOf" srcId="{7EDEEFEB-9935-4785-A4AE-984870BD03CC}" destId="{31CA4876-BD44-4470-B349-A82226367DF4}" srcOrd="0" destOrd="0" presId="urn:microsoft.com/office/officeart/2008/layout/HorizontalMultiLevelHierarchy"/>
    <dgm:cxn modelId="{310D86D2-4B60-4689-8529-9E9EA6070A34}" type="presParOf" srcId="{31CA4876-BD44-4470-B349-A82226367DF4}" destId="{F71FFBB0-8E79-44B9-A4DB-1FDCF9CFA673}" srcOrd="0" destOrd="0" presId="urn:microsoft.com/office/officeart/2008/layout/HorizontalMultiLevelHierarchy"/>
    <dgm:cxn modelId="{CB29E58A-D771-4B1C-8CF5-71CAA0D635C9}" type="presParOf" srcId="{31CA4876-BD44-4470-B349-A82226367DF4}" destId="{8F733C6F-CDD0-4BDB-8E9D-2DF3BBE2E317}" srcOrd="1" destOrd="0" presId="urn:microsoft.com/office/officeart/2008/layout/HorizontalMultiLevelHierarchy"/>
    <dgm:cxn modelId="{283AFCF9-4576-405A-95DA-A0B27C571299}" type="presParOf" srcId="{8F733C6F-CDD0-4BDB-8E9D-2DF3BBE2E317}" destId="{07E4D64D-565F-4237-B4D7-F11BB054552C}" srcOrd="0" destOrd="0" presId="urn:microsoft.com/office/officeart/2008/layout/HorizontalMultiLevelHierarchy"/>
    <dgm:cxn modelId="{C8C6B1A2-241C-4CE8-96D9-B32F4A05F007}" type="presParOf" srcId="{07E4D64D-565F-4237-B4D7-F11BB054552C}" destId="{48994BF6-4E1D-441A-B122-A8FC80C259BB}" srcOrd="0" destOrd="0" presId="urn:microsoft.com/office/officeart/2008/layout/HorizontalMultiLevelHierarchy"/>
    <dgm:cxn modelId="{9ACB01E8-D479-4352-B8BD-4FB9F17CD6B6}" type="presParOf" srcId="{8F733C6F-CDD0-4BDB-8E9D-2DF3BBE2E317}" destId="{4184BFCF-6798-4AB3-8134-6FC50AB924CE}" srcOrd="1" destOrd="0" presId="urn:microsoft.com/office/officeart/2008/layout/HorizontalMultiLevelHierarchy"/>
    <dgm:cxn modelId="{57226D3B-5282-4A27-A17C-18D7E0C13209}" type="presParOf" srcId="{4184BFCF-6798-4AB3-8134-6FC50AB924CE}" destId="{04C503BC-3A9A-4EE7-8406-2B8400042757}" srcOrd="0" destOrd="0" presId="urn:microsoft.com/office/officeart/2008/layout/HorizontalMultiLevelHierarchy"/>
    <dgm:cxn modelId="{C96B910E-EE85-44F9-A228-DF8C05AF51A7}" type="presParOf" srcId="{4184BFCF-6798-4AB3-8134-6FC50AB924CE}" destId="{0621BA2A-E4B8-4069-B48E-BF8C78BD6A3B}" srcOrd="1" destOrd="0" presId="urn:microsoft.com/office/officeart/2008/layout/HorizontalMultiLevelHierarchy"/>
    <dgm:cxn modelId="{3B2CE91E-37E0-4392-907E-816F4B401CB0}" type="presParOf" srcId="{8F733C6F-CDD0-4BDB-8E9D-2DF3BBE2E317}" destId="{B6BF4D99-F363-4115-BAB1-3E3BD21FCA54}" srcOrd="2" destOrd="0" presId="urn:microsoft.com/office/officeart/2008/layout/HorizontalMultiLevelHierarchy"/>
    <dgm:cxn modelId="{01CA87B2-683D-451F-A876-D0087A492940}" type="presParOf" srcId="{B6BF4D99-F363-4115-BAB1-3E3BD21FCA54}" destId="{9AB08B4B-B317-4FC2-9E47-C88D51606C7B}" srcOrd="0" destOrd="0" presId="urn:microsoft.com/office/officeart/2008/layout/HorizontalMultiLevelHierarchy"/>
    <dgm:cxn modelId="{3280A353-B548-49D3-B093-96878590080D}" type="presParOf" srcId="{8F733C6F-CDD0-4BDB-8E9D-2DF3BBE2E317}" destId="{707D94BB-B3C0-4D6C-9FD5-ABF860D90C4E}" srcOrd="3" destOrd="0" presId="urn:microsoft.com/office/officeart/2008/layout/HorizontalMultiLevelHierarchy"/>
    <dgm:cxn modelId="{731D557A-1E0D-48CE-B1EB-56EFADC06AED}" type="presParOf" srcId="{707D94BB-B3C0-4D6C-9FD5-ABF860D90C4E}" destId="{9E24F9C3-AAD5-45CE-A536-95FAD39C540C}" srcOrd="0" destOrd="0" presId="urn:microsoft.com/office/officeart/2008/layout/HorizontalMultiLevelHierarchy"/>
    <dgm:cxn modelId="{A7158766-2BA0-4257-A7D9-2273C2EC8D5E}" type="presParOf" srcId="{707D94BB-B3C0-4D6C-9FD5-ABF860D90C4E}" destId="{2C3FEB13-BC0B-450D-9874-636D3E72D835}" srcOrd="1" destOrd="0" presId="urn:microsoft.com/office/officeart/2008/layout/HorizontalMultiLevelHierarchy"/>
    <dgm:cxn modelId="{55897CFB-5195-4987-ACA7-1D2241208EAD}" type="presParOf" srcId="{8F733C6F-CDD0-4BDB-8E9D-2DF3BBE2E317}" destId="{586E9B0A-7BAF-49A3-A1ED-3257C9863BD9}" srcOrd="4" destOrd="0" presId="urn:microsoft.com/office/officeart/2008/layout/HorizontalMultiLevelHierarchy"/>
    <dgm:cxn modelId="{484AEA55-3C3C-4137-AAEB-180459B27C4F}" type="presParOf" srcId="{586E9B0A-7BAF-49A3-A1ED-3257C9863BD9}" destId="{99E93502-89CD-4FE6-BC97-4C10A573630A}" srcOrd="0" destOrd="0" presId="urn:microsoft.com/office/officeart/2008/layout/HorizontalMultiLevelHierarchy"/>
    <dgm:cxn modelId="{0975CF68-13AB-44AE-B16B-E255788FCCA1}" type="presParOf" srcId="{8F733C6F-CDD0-4BDB-8E9D-2DF3BBE2E317}" destId="{F83AD283-0137-4C5A-9E9F-0AD854E93CDA}" srcOrd="5" destOrd="0" presId="urn:microsoft.com/office/officeart/2008/layout/HorizontalMultiLevelHierarchy"/>
    <dgm:cxn modelId="{458A778F-0407-4C14-BE1B-C39B6D15E49B}" type="presParOf" srcId="{F83AD283-0137-4C5A-9E9F-0AD854E93CDA}" destId="{DB4FA940-66E1-40AE-AD12-FC9524736BC0}" srcOrd="0" destOrd="0" presId="urn:microsoft.com/office/officeart/2008/layout/HorizontalMultiLevelHierarchy"/>
    <dgm:cxn modelId="{6D662092-4FF5-4AB1-8890-429BB33D73EE}" type="presParOf" srcId="{F83AD283-0137-4C5A-9E9F-0AD854E93CDA}" destId="{DDF836CC-3D8C-43D4-8529-4C910BC15ED3}" srcOrd="1" destOrd="0" presId="urn:microsoft.com/office/officeart/2008/layout/HorizontalMultiLevelHierarchy"/>
    <dgm:cxn modelId="{F50B5D1F-42D7-4B9A-B708-FEEB33A7E79A}" type="presParOf" srcId="{8F733C6F-CDD0-4BDB-8E9D-2DF3BBE2E317}" destId="{F011682E-4EA2-42D7-8CEC-8E48E3676EB1}" srcOrd="6" destOrd="0" presId="urn:microsoft.com/office/officeart/2008/layout/HorizontalMultiLevelHierarchy"/>
    <dgm:cxn modelId="{06E4B5D2-E743-46F9-B585-439A35E40C9D}" type="presParOf" srcId="{F011682E-4EA2-42D7-8CEC-8E48E3676EB1}" destId="{DA9B2681-97EC-4806-93A9-82D212D57296}" srcOrd="0" destOrd="0" presId="urn:microsoft.com/office/officeart/2008/layout/HorizontalMultiLevelHierarchy"/>
    <dgm:cxn modelId="{A5275306-CC0B-4514-B58A-175CC8F58AA0}" type="presParOf" srcId="{8F733C6F-CDD0-4BDB-8E9D-2DF3BBE2E317}" destId="{D7013221-F3A2-4E5E-828B-9914FAC6BD81}" srcOrd="7" destOrd="0" presId="urn:microsoft.com/office/officeart/2008/layout/HorizontalMultiLevelHierarchy"/>
    <dgm:cxn modelId="{A0357F34-5212-4F1F-8CA9-EFF1AC85749A}" type="presParOf" srcId="{D7013221-F3A2-4E5E-828B-9914FAC6BD81}" destId="{0976C6FE-E505-4DD7-8F53-9F3FABF3BA81}" srcOrd="0" destOrd="0" presId="urn:microsoft.com/office/officeart/2008/layout/HorizontalMultiLevelHierarchy"/>
    <dgm:cxn modelId="{C22F4090-ED27-461B-8645-5E60CF14BB18}" type="presParOf" srcId="{D7013221-F3A2-4E5E-828B-9914FAC6BD81}" destId="{203EA6F4-157E-459D-8519-77C6E6331AF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60D3EF-FCAA-40E8-9DFB-A6F0A6A17174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E"/>
        </a:p>
      </dgm:t>
    </dgm:pt>
    <dgm:pt modelId="{6ED21AD5-98D3-4CB1-B276-A8E9EBFFA0D0}">
      <dgm:prSet phldrT="[Text]"/>
      <dgm:spPr/>
      <dgm:t>
        <a:bodyPr/>
        <a:lstStyle/>
        <a:p>
          <a:r>
            <a:rPr lang="sv-SE" dirty="0"/>
            <a:t>Egen anmälan</a:t>
          </a:r>
          <a:endParaRPr lang="en-SE" dirty="0"/>
        </a:p>
      </dgm:t>
    </dgm:pt>
    <dgm:pt modelId="{EF79108D-598F-4856-8DB8-034734B83A2B}" type="parTrans" cxnId="{CF762338-0AFA-4D46-A7E5-E9D5FDCCE253}">
      <dgm:prSet/>
      <dgm:spPr/>
      <dgm:t>
        <a:bodyPr/>
        <a:lstStyle/>
        <a:p>
          <a:endParaRPr lang="en-SE"/>
        </a:p>
      </dgm:t>
    </dgm:pt>
    <dgm:pt modelId="{ACF5CF5E-8D8D-4498-9518-3E7ECA405C8B}" type="sibTrans" cxnId="{CF762338-0AFA-4D46-A7E5-E9D5FDCCE253}">
      <dgm:prSet/>
      <dgm:spPr/>
      <dgm:t>
        <a:bodyPr/>
        <a:lstStyle/>
        <a:p>
          <a:endParaRPr lang="en-SE"/>
        </a:p>
      </dgm:t>
    </dgm:pt>
    <dgm:pt modelId="{F7D1089A-5EAC-428C-9552-776B26BA6A8C}">
      <dgm:prSet phldrT="[Text]"/>
      <dgm:spPr/>
      <dgm:t>
        <a:bodyPr/>
        <a:lstStyle/>
        <a:p>
          <a:r>
            <a:rPr lang="sv-SE" dirty="0"/>
            <a:t>Enligt utlagt schema</a:t>
          </a:r>
          <a:endParaRPr lang="en-SE" dirty="0"/>
        </a:p>
      </dgm:t>
    </dgm:pt>
    <dgm:pt modelId="{216092FB-1A42-4CDB-AC0B-493ADE0BCE1A}" type="parTrans" cxnId="{B9AAEC8F-D3F4-4FB9-9D5B-03FD0BB3154F}">
      <dgm:prSet/>
      <dgm:spPr/>
      <dgm:t>
        <a:bodyPr/>
        <a:lstStyle/>
        <a:p>
          <a:endParaRPr lang="en-SE"/>
        </a:p>
      </dgm:t>
    </dgm:pt>
    <dgm:pt modelId="{9B882911-FC41-4494-AED7-EC7E1A946673}" type="sibTrans" cxnId="{B9AAEC8F-D3F4-4FB9-9D5B-03FD0BB3154F}">
      <dgm:prSet/>
      <dgm:spPr/>
      <dgm:t>
        <a:bodyPr/>
        <a:lstStyle/>
        <a:p>
          <a:endParaRPr lang="en-SE"/>
        </a:p>
      </dgm:t>
    </dgm:pt>
    <dgm:pt modelId="{9E65DB8A-B578-40D7-92DB-41137B9476CA}" type="pres">
      <dgm:prSet presAssocID="{6D60D3EF-FCAA-40E8-9DFB-A6F0A6A17174}" presName="cycle" presStyleCnt="0">
        <dgm:presLayoutVars>
          <dgm:dir/>
          <dgm:resizeHandles val="exact"/>
        </dgm:presLayoutVars>
      </dgm:prSet>
      <dgm:spPr/>
    </dgm:pt>
    <dgm:pt modelId="{E896EBA8-7AFA-40E5-8264-927E844F1DC4}" type="pres">
      <dgm:prSet presAssocID="{6ED21AD5-98D3-4CB1-B276-A8E9EBFFA0D0}" presName="arrow" presStyleLbl="node1" presStyleIdx="0" presStyleCnt="2">
        <dgm:presLayoutVars>
          <dgm:bulletEnabled val="1"/>
        </dgm:presLayoutVars>
      </dgm:prSet>
      <dgm:spPr/>
    </dgm:pt>
    <dgm:pt modelId="{79AEB4F8-0EBD-4247-8F47-D5059D75485B}" type="pres">
      <dgm:prSet presAssocID="{F7D1089A-5EAC-428C-9552-776B26BA6A8C}" presName="arrow" presStyleLbl="node1" presStyleIdx="1" presStyleCnt="2">
        <dgm:presLayoutVars>
          <dgm:bulletEnabled val="1"/>
        </dgm:presLayoutVars>
      </dgm:prSet>
      <dgm:spPr/>
    </dgm:pt>
  </dgm:ptLst>
  <dgm:cxnLst>
    <dgm:cxn modelId="{0F862319-0AA6-45FA-AD94-59DAB6FC2A63}" type="presOf" srcId="{6ED21AD5-98D3-4CB1-B276-A8E9EBFFA0D0}" destId="{E896EBA8-7AFA-40E5-8264-927E844F1DC4}" srcOrd="0" destOrd="0" presId="urn:microsoft.com/office/officeart/2005/8/layout/arrow1"/>
    <dgm:cxn modelId="{CF762338-0AFA-4D46-A7E5-E9D5FDCCE253}" srcId="{6D60D3EF-FCAA-40E8-9DFB-A6F0A6A17174}" destId="{6ED21AD5-98D3-4CB1-B276-A8E9EBFFA0D0}" srcOrd="0" destOrd="0" parTransId="{EF79108D-598F-4856-8DB8-034734B83A2B}" sibTransId="{ACF5CF5E-8D8D-4498-9518-3E7ECA405C8B}"/>
    <dgm:cxn modelId="{27CCAF40-4E47-4C56-8987-182097409CB8}" type="presOf" srcId="{6D60D3EF-FCAA-40E8-9DFB-A6F0A6A17174}" destId="{9E65DB8A-B578-40D7-92DB-41137B9476CA}" srcOrd="0" destOrd="0" presId="urn:microsoft.com/office/officeart/2005/8/layout/arrow1"/>
    <dgm:cxn modelId="{B9AAEC8F-D3F4-4FB9-9D5B-03FD0BB3154F}" srcId="{6D60D3EF-FCAA-40E8-9DFB-A6F0A6A17174}" destId="{F7D1089A-5EAC-428C-9552-776B26BA6A8C}" srcOrd="1" destOrd="0" parTransId="{216092FB-1A42-4CDB-AC0B-493ADE0BCE1A}" sibTransId="{9B882911-FC41-4494-AED7-EC7E1A946673}"/>
    <dgm:cxn modelId="{BD9142AD-6EFA-4BA3-8368-4B35FBBC0D66}" type="presOf" srcId="{F7D1089A-5EAC-428C-9552-776B26BA6A8C}" destId="{79AEB4F8-0EBD-4247-8F47-D5059D75485B}" srcOrd="0" destOrd="0" presId="urn:microsoft.com/office/officeart/2005/8/layout/arrow1"/>
    <dgm:cxn modelId="{24E69446-4703-4CEE-834B-45D260EA9AC9}" type="presParOf" srcId="{9E65DB8A-B578-40D7-92DB-41137B9476CA}" destId="{E896EBA8-7AFA-40E5-8264-927E844F1DC4}" srcOrd="0" destOrd="0" presId="urn:microsoft.com/office/officeart/2005/8/layout/arrow1"/>
    <dgm:cxn modelId="{4DA52FA8-F243-4434-A4DE-D9CF14A273AB}" type="presParOf" srcId="{9E65DB8A-B578-40D7-92DB-41137B9476CA}" destId="{79AEB4F8-0EBD-4247-8F47-D5059D75485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14ED3A-C9C2-458D-BDC6-E7D3B8C37CA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E"/>
        </a:p>
      </dgm:t>
    </dgm:pt>
    <dgm:pt modelId="{D30BCBA5-15F4-4CA1-8757-8212B827084E}">
      <dgm:prSet phldrT="[Text]"/>
      <dgm:spPr/>
      <dgm:t>
        <a:bodyPr/>
        <a:lstStyle/>
        <a:p>
          <a:r>
            <a:rPr lang="sv-SE" dirty="0" err="1"/>
            <a:t>SportAdm</a:t>
          </a:r>
          <a:endParaRPr lang="en-SE" dirty="0"/>
        </a:p>
      </dgm:t>
    </dgm:pt>
    <dgm:pt modelId="{B769DDAE-3255-48DF-B1A7-E13AD9E76689}" type="parTrans" cxnId="{334D3E15-2D3E-4742-A34F-22284BE72C38}">
      <dgm:prSet/>
      <dgm:spPr/>
      <dgm:t>
        <a:bodyPr/>
        <a:lstStyle/>
        <a:p>
          <a:endParaRPr lang="en-SE"/>
        </a:p>
      </dgm:t>
    </dgm:pt>
    <dgm:pt modelId="{4466BC40-BE5E-41BE-B800-A6BE25634C46}" type="sibTrans" cxnId="{334D3E15-2D3E-4742-A34F-22284BE72C38}">
      <dgm:prSet/>
      <dgm:spPr/>
      <dgm:t>
        <a:bodyPr/>
        <a:lstStyle/>
        <a:p>
          <a:endParaRPr lang="en-SE"/>
        </a:p>
      </dgm:t>
    </dgm:pt>
    <dgm:pt modelId="{BD3E7764-2C11-49FF-852D-E15337BD2CCE}">
      <dgm:prSet phldrT="[Text]" custT="1"/>
      <dgm:spPr/>
      <dgm:t>
        <a:bodyPr/>
        <a:lstStyle/>
        <a:p>
          <a:r>
            <a:rPr lang="sv-SE" sz="2400" dirty="0"/>
            <a:t>En </a:t>
          </a:r>
          <a:r>
            <a:rPr lang="sv-SE" sz="2400" dirty="0" err="1"/>
            <a:t>app</a:t>
          </a:r>
          <a:r>
            <a:rPr lang="sv-SE" sz="2400" dirty="0"/>
            <a:t> där all information om träning, tävling, kontaktpersoner, men även notiser från hemsidan finns.</a:t>
          </a:r>
          <a:endParaRPr lang="en-SE" sz="2400" dirty="0"/>
        </a:p>
      </dgm:t>
    </dgm:pt>
    <dgm:pt modelId="{0240063F-9A01-4B21-9BFD-A6A219E43B6D}" type="parTrans" cxnId="{CF872B24-1762-4A4E-9E6F-80E12802424E}">
      <dgm:prSet/>
      <dgm:spPr/>
      <dgm:t>
        <a:bodyPr/>
        <a:lstStyle/>
        <a:p>
          <a:endParaRPr lang="en-SE"/>
        </a:p>
      </dgm:t>
    </dgm:pt>
    <dgm:pt modelId="{37E2B56E-174D-4E2E-9D33-6830A9A7F0BB}" type="sibTrans" cxnId="{CF872B24-1762-4A4E-9E6F-80E12802424E}">
      <dgm:prSet/>
      <dgm:spPr/>
      <dgm:t>
        <a:bodyPr/>
        <a:lstStyle/>
        <a:p>
          <a:endParaRPr lang="en-SE"/>
        </a:p>
      </dgm:t>
    </dgm:pt>
    <dgm:pt modelId="{6DE27DA5-3B18-4D19-969C-34F04BCA4C47}">
      <dgm:prSet phldrT="[Text]" custT="1"/>
      <dgm:spPr/>
      <dgm:t>
        <a:bodyPr/>
        <a:lstStyle/>
        <a:p>
          <a:r>
            <a:rPr lang="sv-SE" sz="2400" dirty="0"/>
            <a:t>Viktigt att du som förälder håller kontaktuppgifter aktuella.</a:t>
          </a:r>
          <a:endParaRPr lang="en-SE" sz="2400" dirty="0"/>
        </a:p>
      </dgm:t>
    </dgm:pt>
    <dgm:pt modelId="{A7CB7855-E92F-48B6-9C93-E721462E5C2E}" type="parTrans" cxnId="{6753DC68-6990-4DD4-B6E7-9DCF9863594F}">
      <dgm:prSet/>
      <dgm:spPr/>
      <dgm:t>
        <a:bodyPr/>
        <a:lstStyle/>
        <a:p>
          <a:endParaRPr lang="en-SE"/>
        </a:p>
      </dgm:t>
    </dgm:pt>
    <dgm:pt modelId="{8042EBF7-FCF3-4C6F-A642-8B08EB8091DA}" type="sibTrans" cxnId="{6753DC68-6990-4DD4-B6E7-9DCF9863594F}">
      <dgm:prSet/>
      <dgm:spPr/>
      <dgm:t>
        <a:bodyPr/>
        <a:lstStyle/>
        <a:p>
          <a:endParaRPr lang="en-SE"/>
        </a:p>
      </dgm:t>
    </dgm:pt>
    <dgm:pt modelId="{2D4DBA6C-4448-4D3A-B920-C98EC95B4A7B}">
      <dgm:prSet phldrT="[Text]"/>
      <dgm:spPr/>
      <dgm:t>
        <a:bodyPr/>
        <a:lstStyle/>
        <a:p>
          <a:r>
            <a:rPr lang="sv-SE" dirty="0"/>
            <a:t>Hemsida</a:t>
          </a:r>
          <a:endParaRPr lang="en-SE" dirty="0"/>
        </a:p>
      </dgm:t>
    </dgm:pt>
    <dgm:pt modelId="{D9A3CC4A-2297-45D5-8B19-0FA52D256267}" type="parTrans" cxnId="{376EBD36-2890-4A68-B6E0-47D4BE2EB33B}">
      <dgm:prSet/>
      <dgm:spPr/>
      <dgm:t>
        <a:bodyPr/>
        <a:lstStyle/>
        <a:p>
          <a:endParaRPr lang="en-SE"/>
        </a:p>
      </dgm:t>
    </dgm:pt>
    <dgm:pt modelId="{70BFAE22-EC36-4554-B72C-15D49221EB6B}" type="sibTrans" cxnId="{376EBD36-2890-4A68-B6E0-47D4BE2EB33B}">
      <dgm:prSet/>
      <dgm:spPr/>
      <dgm:t>
        <a:bodyPr/>
        <a:lstStyle/>
        <a:p>
          <a:endParaRPr lang="en-SE"/>
        </a:p>
      </dgm:t>
    </dgm:pt>
    <dgm:pt modelId="{E7C20DFF-779E-454B-829B-05B36F3DB4F9}">
      <dgm:prSet phldrT="[Text]" custT="1"/>
      <dgm:spPr/>
      <dgm:t>
        <a:bodyPr/>
        <a:lstStyle/>
        <a:p>
          <a:r>
            <a:rPr lang="sv-SE" sz="2400" dirty="0"/>
            <a:t>Warnamosk.se</a:t>
          </a:r>
          <a:endParaRPr lang="en-SE" sz="2400" dirty="0"/>
        </a:p>
      </dgm:t>
    </dgm:pt>
    <dgm:pt modelId="{BD90CA8A-36A4-4C36-B0A7-1D87C90E862C}" type="parTrans" cxnId="{6D72E276-E2F7-4033-9FDF-2BC714B710AF}">
      <dgm:prSet/>
      <dgm:spPr/>
      <dgm:t>
        <a:bodyPr/>
        <a:lstStyle/>
        <a:p>
          <a:endParaRPr lang="en-SE"/>
        </a:p>
      </dgm:t>
    </dgm:pt>
    <dgm:pt modelId="{300FD704-BD0F-488F-A0C4-159A569DB922}" type="sibTrans" cxnId="{6D72E276-E2F7-4033-9FDF-2BC714B710AF}">
      <dgm:prSet/>
      <dgm:spPr/>
      <dgm:t>
        <a:bodyPr/>
        <a:lstStyle/>
        <a:p>
          <a:endParaRPr lang="en-SE"/>
        </a:p>
      </dgm:t>
    </dgm:pt>
    <dgm:pt modelId="{32E00FF4-4EE2-4ADB-8A2C-BBFF6E5801EB}">
      <dgm:prSet phldrT="[Text]"/>
      <dgm:spPr/>
      <dgm:t>
        <a:bodyPr/>
        <a:lstStyle/>
        <a:p>
          <a:r>
            <a:rPr lang="sv-SE" dirty="0"/>
            <a:t>Sociala medier</a:t>
          </a:r>
          <a:endParaRPr lang="en-SE" dirty="0"/>
        </a:p>
      </dgm:t>
    </dgm:pt>
    <dgm:pt modelId="{E5777B4D-BBD6-42F7-9FD9-DF53E5D3A1E8}" type="parTrans" cxnId="{4C13A34C-9DF1-4470-81EF-6DC549095F1A}">
      <dgm:prSet/>
      <dgm:spPr/>
      <dgm:t>
        <a:bodyPr/>
        <a:lstStyle/>
        <a:p>
          <a:endParaRPr lang="en-SE"/>
        </a:p>
      </dgm:t>
    </dgm:pt>
    <dgm:pt modelId="{4B6C85A8-F9C0-4CF4-BAF6-556C4BC5FCA8}" type="sibTrans" cxnId="{4C13A34C-9DF1-4470-81EF-6DC549095F1A}">
      <dgm:prSet/>
      <dgm:spPr/>
      <dgm:t>
        <a:bodyPr/>
        <a:lstStyle/>
        <a:p>
          <a:endParaRPr lang="en-SE"/>
        </a:p>
      </dgm:t>
    </dgm:pt>
    <dgm:pt modelId="{F1514459-69F6-4240-AA7C-D59B7F9FE5D3}">
      <dgm:prSet phldrT="[Text]" custT="1"/>
      <dgm:spPr/>
      <dgm:t>
        <a:bodyPr/>
        <a:lstStyle/>
        <a:p>
          <a:r>
            <a:rPr lang="sv-SE" sz="2400" dirty="0"/>
            <a:t>Facebook – WSK aktiva</a:t>
          </a:r>
          <a:endParaRPr lang="en-SE" sz="2400" dirty="0"/>
        </a:p>
      </dgm:t>
    </dgm:pt>
    <dgm:pt modelId="{6E01BDE8-5D37-4F08-B161-E197CC29674B}" type="parTrans" cxnId="{99B64A51-DA2B-4D9F-87E1-DB1875949A46}">
      <dgm:prSet/>
      <dgm:spPr/>
      <dgm:t>
        <a:bodyPr/>
        <a:lstStyle/>
        <a:p>
          <a:endParaRPr lang="en-SE"/>
        </a:p>
      </dgm:t>
    </dgm:pt>
    <dgm:pt modelId="{51B214B1-559B-45E6-9BF8-444FA8F467CE}" type="sibTrans" cxnId="{99B64A51-DA2B-4D9F-87E1-DB1875949A46}">
      <dgm:prSet/>
      <dgm:spPr/>
      <dgm:t>
        <a:bodyPr/>
        <a:lstStyle/>
        <a:p>
          <a:endParaRPr lang="en-SE"/>
        </a:p>
      </dgm:t>
    </dgm:pt>
    <dgm:pt modelId="{71D098D2-02DE-4A9B-AB2B-5132FA1B5BC6}">
      <dgm:prSet phldrT="[Text]" custT="1"/>
      <dgm:spPr/>
      <dgm:t>
        <a:bodyPr/>
        <a:lstStyle/>
        <a:p>
          <a:r>
            <a:rPr lang="sv-SE" sz="2400" dirty="0" err="1"/>
            <a:t>Instagram</a:t>
          </a:r>
          <a:r>
            <a:rPr lang="sv-SE" sz="2400" dirty="0"/>
            <a:t> – </a:t>
          </a:r>
          <a:r>
            <a:rPr lang="sv-SE" sz="2400" dirty="0" err="1"/>
            <a:t>wskfriidrott</a:t>
          </a:r>
          <a:endParaRPr lang="en-SE" sz="2400" dirty="0"/>
        </a:p>
      </dgm:t>
    </dgm:pt>
    <dgm:pt modelId="{4E6F7027-D77F-4B44-AC0C-B1DA9EDE588E}" type="parTrans" cxnId="{1C326C52-EC6A-445A-9078-D5642ACDC78D}">
      <dgm:prSet/>
      <dgm:spPr/>
      <dgm:t>
        <a:bodyPr/>
        <a:lstStyle/>
        <a:p>
          <a:endParaRPr lang="en-SE"/>
        </a:p>
      </dgm:t>
    </dgm:pt>
    <dgm:pt modelId="{9659E884-244E-47CB-8E69-0F69AD8CB7D7}" type="sibTrans" cxnId="{1C326C52-EC6A-445A-9078-D5642ACDC78D}">
      <dgm:prSet/>
      <dgm:spPr/>
      <dgm:t>
        <a:bodyPr/>
        <a:lstStyle/>
        <a:p>
          <a:endParaRPr lang="en-SE"/>
        </a:p>
      </dgm:t>
    </dgm:pt>
    <dgm:pt modelId="{FDF08A18-F302-430E-94C5-06DAABA462B0}">
      <dgm:prSet phldrT="[Text]" custT="1"/>
      <dgm:spPr/>
      <dgm:t>
        <a:bodyPr/>
        <a:lstStyle/>
        <a:p>
          <a:r>
            <a:rPr lang="sv-SE" sz="2400" dirty="0"/>
            <a:t>Här hittar du aktuella notiser, information om klubben, policys och värdegrunder mm.  </a:t>
          </a:r>
          <a:endParaRPr lang="en-SE" sz="2400" dirty="0"/>
        </a:p>
      </dgm:t>
    </dgm:pt>
    <dgm:pt modelId="{B1B2637E-FACB-440F-A667-C653A8945679}" type="parTrans" cxnId="{DB112C4E-F17C-4837-983E-813CC22AEEDF}">
      <dgm:prSet/>
      <dgm:spPr/>
      <dgm:t>
        <a:bodyPr/>
        <a:lstStyle/>
        <a:p>
          <a:endParaRPr lang="en-SE"/>
        </a:p>
      </dgm:t>
    </dgm:pt>
    <dgm:pt modelId="{55646CB8-52BB-49CE-8665-2907A23E02D4}" type="sibTrans" cxnId="{DB112C4E-F17C-4837-983E-813CC22AEEDF}">
      <dgm:prSet/>
      <dgm:spPr/>
      <dgm:t>
        <a:bodyPr/>
        <a:lstStyle/>
        <a:p>
          <a:endParaRPr lang="en-SE"/>
        </a:p>
      </dgm:t>
    </dgm:pt>
    <dgm:pt modelId="{5C684E5B-48B3-4624-89BF-E9D4CB0E2833}">
      <dgm:prSet phldrT="[Text]" custT="1"/>
      <dgm:spPr/>
      <dgm:t>
        <a:bodyPr/>
        <a:lstStyle/>
        <a:p>
          <a:r>
            <a:rPr lang="sv-SE" sz="2400" dirty="0" err="1"/>
            <a:t>Snapchat</a:t>
          </a:r>
          <a:r>
            <a:rPr lang="sv-SE" sz="2400" dirty="0"/>
            <a:t> – mellan aktiva o tränare för snabb kommunikation. </a:t>
          </a:r>
          <a:endParaRPr lang="en-SE" sz="2400" dirty="0"/>
        </a:p>
      </dgm:t>
    </dgm:pt>
    <dgm:pt modelId="{432A93A2-3007-4E9F-93B0-6DAA84D7F3FF}" type="parTrans" cxnId="{AB34F8B6-FAFA-405B-8FBF-5BE7E6227663}">
      <dgm:prSet/>
      <dgm:spPr/>
      <dgm:t>
        <a:bodyPr/>
        <a:lstStyle/>
        <a:p>
          <a:endParaRPr lang="en-SE"/>
        </a:p>
      </dgm:t>
    </dgm:pt>
    <dgm:pt modelId="{5A46CDCC-D78F-4F89-B824-B014964211A5}" type="sibTrans" cxnId="{AB34F8B6-FAFA-405B-8FBF-5BE7E6227663}">
      <dgm:prSet/>
      <dgm:spPr/>
      <dgm:t>
        <a:bodyPr/>
        <a:lstStyle/>
        <a:p>
          <a:endParaRPr lang="en-SE"/>
        </a:p>
      </dgm:t>
    </dgm:pt>
    <dgm:pt modelId="{F9A6B07C-7D07-4527-ABFD-BBB233E0C44B}">
      <dgm:prSet phldrT="[Text]" custT="1"/>
      <dgm:spPr/>
      <dgm:t>
        <a:bodyPr/>
        <a:lstStyle/>
        <a:p>
          <a:r>
            <a:rPr lang="sv-SE" sz="2400" dirty="0"/>
            <a:t>Uppdatering pågår </a:t>
          </a:r>
          <a:endParaRPr lang="en-SE" sz="2400" dirty="0"/>
        </a:p>
      </dgm:t>
    </dgm:pt>
    <dgm:pt modelId="{4F9098A1-7B0C-40F4-BB93-0468809CA2AF}" type="parTrans" cxnId="{198F7A65-F4F1-4B65-98E2-455FA7DF1A73}">
      <dgm:prSet/>
      <dgm:spPr/>
      <dgm:t>
        <a:bodyPr/>
        <a:lstStyle/>
        <a:p>
          <a:endParaRPr lang="en-SE"/>
        </a:p>
      </dgm:t>
    </dgm:pt>
    <dgm:pt modelId="{ED2586B7-B7FB-4F26-88F6-9A4F3399CEC1}" type="sibTrans" cxnId="{198F7A65-F4F1-4B65-98E2-455FA7DF1A73}">
      <dgm:prSet/>
      <dgm:spPr/>
      <dgm:t>
        <a:bodyPr/>
        <a:lstStyle/>
        <a:p>
          <a:endParaRPr lang="en-SE"/>
        </a:p>
      </dgm:t>
    </dgm:pt>
    <dgm:pt modelId="{088EE115-54FB-40AC-BC0A-2EABC0FA9192}" type="pres">
      <dgm:prSet presAssocID="{4814ED3A-C9C2-458D-BDC6-E7D3B8C37CA1}" presName="Name0" presStyleCnt="0">
        <dgm:presLayoutVars>
          <dgm:dir/>
          <dgm:animLvl val="lvl"/>
          <dgm:resizeHandles val="exact"/>
        </dgm:presLayoutVars>
      </dgm:prSet>
      <dgm:spPr/>
    </dgm:pt>
    <dgm:pt modelId="{5BE66FA9-1A53-40BF-AC66-B13E3A5CCAFF}" type="pres">
      <dgm:prSet presAssocID="{D30BCBA5-15F4-4CA1-8757-8212B827084E}" presName="composite" presStyleCnt="0"/>
      <dgm:spPr/>
    </dgm:pt>
    <dgm:pt modelId="{8AFEF024-E872-4883-8BF1-BD7BC5D0C5EB}" type="pres">
      <dgm:prSet presAssocID="{D30BCBA5-15F4-4CA1-8757-8212B827084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29E4AF5-A77A-4635-BAFC-2CDBDACB90F7}" type="pres">
      <dgm:prSet presAssocID="{D30BCBA5-15F4-4CA1-8757-8212B827084E}" presName="desTx" presStyleLbl="alignAccFollowNode1" presStyleIdx="0" presStyleCnt="3">
        <dgm:presLayoutVars>
          <dgm:bulletEnabled val="1"/>
        </dgm:presLayoutVars>
      </dgm:prSet>
      <dgm:spPr/>
    </dgm:pt>
    <dgm:pt modelId="{9ADDF1F4-DD4F-45C3-A914-8FE9EA06B5F0}" type="pres">
      <dgm:prSet presAssocID="{4466BC40-BE5E-41BE-B800-A6BE25634C46}" presName="space" presStyleCnt="0"/>
      <dgm:spPr/>
    </dgm:pt>
    <dgm:pt modelId="{9113C0E7-D971-4542-A4F9-527393B9B3FA}" type="pres">
      <dgm:prSet presAssocID="{2D4DBA6C-4448-4D3A-B920-C98EC95B4A7B}" presName="composite" presStyleCnt="0"/>
      <dgm:spPr/>
    </dgm:pt>
    <dgm:pt modelId="{58A066EF-A7B0-4331-94D2-412C11648B97}" type="pres">
      <dgm:prSet presAssocID="{2D4DBA6C-4448-4D3A-B920-C98EC95B4A7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738970E-1B9D-475B-B1D0-B205EE0A5F3E}" type="pres">
      <dgm:prSet presAssocID="{2D4DBA6C-4448-4D3A-B920-C98EC95B4A7B}" presName="desTx" presStyleLbl="alignAccFollowNode1" presStyleIdx="1" presStyleCnt="3">
        <dgm:presLayoutVars>
          <dgm:bulletEnabled val="1"/>
        </dgm:presLayoutVars>
      </dgm:prSet>
      <dgm:spPr/>
    </dgm:pt>
    <dgm:pt modelId="{AB38A1DB-B1AE-4219-8A5F-C34D6857E13C}" type="pres">
      <dgm:prSet presAssocID="{70BFAE22-EC36-4554-B72C-15D49221EB6B}" presName="space" presStyleCnt="0"/>
      <dgm:spPr/>
    </dgm:pt>
    <dgm:pt modelId="{8F53DA0D-0701-405A-A65B-8DEDA179754C}" type="pres">
      <dgm:prSet presAssocID="{32E00FF4-4EE2-4ADB-8A2C-BBFF6E5801EB}" presName="composite" presStyleCnt="0"/>
      <dgm:spPr/>
    </dgm:pt>
    <dgm:pt modelId="{992B8D35-D7AB-4274-83B8-72276B62E135}" type="pres">
      <dgm:prSet presAssocID="{32E00FF4-4EE2-4ADB-8A2C-BBFF6E5801E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48C9EA1-6367-46CE-B2B2-096732FF4AE2}" type="pres">
      <dgm:prSet presAssocID="{32E00FF4-4EE2-4ADB-8A2C-BBFF6E5801E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34D3E15-2D3E-4742-A34F-22284BE72C38}" srcId="{4814ED3A-C9C2-458D-BDC6-E7D3B8C37CA1}" destId="{D30BCBA5-15F4-4CA1-8757-8212B827084E}" srcOrd="0" destOrd="0" parTransId="{B769DDAE-3255-48DF-B1A7-E13AD9E76689}" sibTransId="{4466BC40-BE5E-41BE-B800-A6BE25634C46}"/>
    <dgm:cxn modelId="{1B191616-7010-4CC5-90E1-376C88990F13}" type="presOf" srcId="{F9A6B07C-7D07-4527-ABFD-BBB233E0C44B}" destId="{8738970E-1B9D-475B-B1D0-B205EE0A5F3E}" srcOrd="0" destOrd="2" presId="urn:microsoft.com/office/officeart/2005/8/layout/hList1"/>
    <dgm:cxn modelId="{CF872B24-1762-4A4E-9E6F-80E12802424E}" srcId="{D30BCBA5-15F4-4CA1-8757-8212B827084E}" destId="{BD3E7764-2C11-49FF-852D-E15337BD2CCE}" srcOrd="0" destOrd="0" parTransId="{0240063F-9A01-4B21-9BFD-A6A219E43B6D}" sibTransId="{37E2B56E-174D-4E2E-9D33-6830A9A7F0BB}"/>
    <dgm:cxn modelId="{CAEAEA2B-82AC-4A67-B449-DB2493347315}" type="presOf" srcId="{F1514459-69F6-4240-AA7C-D59B7F9FE5D3}" destId="{948C9EA1-6367-46CE-B2B2-096732FF4AE2}" srcOrd="0" destOrd="0" presId="urn:microsoft.com/office/officeart/2005/8/layout/hList1"/>
    <dgm:cxn modelId="{49886831-1030-477B-ADBC-3FD49F484312}" type="presOf" srcId="{BD3E7764-2C11-49FF-852D-E15337BD2CCE}" destId="{829E4AF5-A77A-4635-BAFC-2CDBDACB90F7}" srcOrd="0" destOrd="0" presId="urn:microsoft.com/office/officeart/2005/8/layout/hList1"/>
    <dgm:cxn modelId="{376EBD36-2890-4A68-B6E0-47D4BE2EB33B}" srcId="{4814ED3A-C9C2-458D-BDC6-E7D3B8C37CA1}" destId="{2D4DBA6C-4448-4D3A-B920-C98EC95B4A7B}" srcOrd="1" destOrd="0" parTransId="{D9A3CC4A-2297-45D5-8B19-0FA52D256267}" sibTransId="{70BFAE22-EC36-4554-B72C-15D49221EB6B}"/>
    <dgm:cxn modelId="{578DD740-D4B2-457A-918B-C2E53F9189F9}" type="presOf" srcId="{32E00FF4-4EE2-4ADB-8A2C-BBFF6E5801EB}" destId="{992B8D35-D7AB-4274-83B8-72276B62E135}" srcOrd="0" destOrd="0" presId="urn:microsoft.com/office/officeart/2005/8/layout/hList1"/>
    <dgm:cxn modelId="{F65FD05E-98D9-4258-91A8-645C0D18C395}" type="presOf" srcId="{6DE27DA5-3B18-4D19-969C-34F04BCA4C47}" destId="{829E4AF5-A77A-4635-BAFC-2CDBDACB90F7}" srcOrd="0" destOrd="1" presId="urn:microsoft.com/office/officeart/2005/8/layout/hList1"/>
    <dgm:cxn modelId="{198F7A65-F4F1-4B65-98E2-455FA7DF1A73}" srcId="{2D4DBA6C-4448-4D3A-B920-C98EC95B4A7B}" destId="{F9A6B07C-7D07-4527-ABFD-BBB233E0C44B}" srcOrd="2" destOrd="0" parTransId="{4F9098A1-7B0C-40F4-BB93-0468809CA2AF}" sibTransId="{ED2586B7-B7FB-4F26-88F6-9A4F3399CEC1}"/>
    <dgm:cxn modelId="{6753DC68-6990-4DD4-B6E7-9DCF9863594F}" srcId="{D30BCBA5-15F4-4CA1-8757-8212B827084E}" destId="{6DE27DA5-3B18-4D19-969C-34F04BCA4C47}" srcOrd="1" destOrd="0" parTransId="{A7CB7855-E92F-48B6-9C93-E721462E5C2E}" sibTransId="{8042EBF7-FCF3-4C6F-A642-8B08EB8091DA}"/>
    <dgm:cxn modelId="{4C13A34C-9DF1-4470-81EF-6DC549095F1A}" srcId="{4814ED3A-C9C2-458D-BDC6-E7D3B8C37CA1}" destId="{32E00FF4-4EE2-4ADB-8A2C-BBFF6E5801EB}" srcOrd="2" destOrd="0" parTransId="{E5777B4D-BBD6-42F7-9FD9-DF53E5D3A1E8}" sibTransId="{4B6C85A8-F9C0-4CF4-BAF6-556C4BC5FCA8}"/>
    <dgm:cxn modelId="{DB112C4E-F17C-4837-983E-813CC22AEEDF}" srcId="{2D4DBA6C-4448-4D3A-B920-C98EC95B4A7B}" destId="{FDF08A18-F302-430E-94C5-06DAABA462B0}" srcOrd="0" destOrd="0" parTransId="{B1B2637E-FACB-440F-A667-C653A8945679}" sibTransId="{55646CB8-52BB-49CE-8665-2907A23E02D4}"/>
    <dgm:cxn modelId="{99B64A51-DA2B-4D9F-87E1-DB1875949A46}" srcId="{32E00FF4-4EE2-4ADB-8A2C-BBFF6E5801EB}" destId="{F1514459-69F6-4240-AA7C-D59B7F9FE5D3}" srcOrd="0" destOrd="0" parTransId="{6E01BDE8-5D37-4F08-B161-E197CC29674B}" sibTransId="{51B214B1-559B-45E6-9BF8-444FA8F467CE}"/>
    <dgm:cxn modelId="{1C326C52-EC6A-445A-9078-D5642ACDC78D}" srcId="{32E00FF4-4EE2-4ADB-8A2C-BBFF6E5801EB}" destId="{71D098D2-02DE-4A9B-AB2B-5132FA1B5BC6}" srcOrd="1" destOrd="0" parTransId="{4E6F7027-D77F-4B44-AC0C-B1DA9EDE588E}" sibTransId="{9659E884-244E-47CB-8E69-0F69AD8CB7D7}"/>
    <dgm:cxn modelId="{6D72E276-E2F7-4033-9FDF-2BC714B710AF}" srcId="{2D4DBA6C-4448-4D3A-B920-C98EC95B4A7B}" destId="{E7C20DFF-779E-454B-829B-05B36F3DB4F9}" srcOrd="1" destOrd="0" parTransId="{BD90CA8A-36A4-4C36-B0A7-1D87C90E862C}" sibTransId="{300FD704-BD0F-488F-A0C4-159A569DB922}"/>
    <dgm:cxn modelId="{D8E34579-6631-4606-9B4F-DC04E7C73797}" type="presOf" srcId="{2D4DBA6C-4448-4D3A-B920-C98EC95B4A7B}" destId="{58A066EF-A7B0-4331-94D2-412C11648B97}" srcOrd="0" destOrd="0" presId="urn:microsoft.com/office/officeart/2005/8/layout/hList1"/>
    <dgm:cxn modelId="{279F205A-F707-426F-A8B2-E5EA9190A571}" type="presOf" srcId="{5C684E5B-48B3-4624-89BF-E9D4CB0E2833}" destId="{948C9EA1-6367-46CE-B2B2-096732FF4AE2}" srcOrd="0" destOrd="2" presId="urn:microsoft.com/office/officeart/2005/8/layout/hList1"/>
    <dgm:cxn modelId="{3972735A-70B9-4A74-814F-89CC93D05544}" type="presOf" srcId="{71D098D2-02DE-4A9B-AB2B-5132FA1B5BC6}" destId="{948C9EA1-6367-46CE-B2B2-096732FF4AE2}" srcOrd="0" destOrd="1" presId="urn:microsoft.com/office/officeart/2005/8/layout/hList1"/>
    <dgm:cxn modelId="{4DD82783-2C0A-4DDF-92E7-74A74B5D0F86}" type="presOf" srcId="{4814ED3A-C9C2-458D-BDC6-E7D3B8C37CA1}" destId="{088EE115-54FB-40AC-BC0A-2EABC0FA9192}" srcOrd="0" destOrd="0" presId="urn:microsoft.com/office/officeart/2005/8/layout/hList1"/>
    <dgm:cxn modelId="{07CA91B1-5537-446E-B2EC-B79D43C9B81A}" type="presOf" srcId="{D30BCBA5-15F4-4CA1-8757-8212B827084E}" destId="{8AFEF024-E872-4883-8BF1-BD7BC5D0C5EB}" srcOrd="0" destOrd="0" presId="urn:microsoft.com/office/officeart/2005/8/layout/hList1"/>
    <dgm:cxn modelId="{AB34F8B6-FAFA-405B-8FBF-5BE7E6227663}" srcId="{32E00FF4-4EE2-4ADB-8A2C-BBFF6E5801EB}" destId="{5C684E5B-48B3-4624-89BF-E9D4CB0E2833}" srcOrd="2" destOrd="0" parTransId="{432A93A2-3007-4E9F-93B0-6DAA84D7F3FF}" sibTransId="{5A46CDCC-D78F-4F89-B824-B014964211A5}"/>
    <dgm:cxn modelId="{A27DC3C9-C105-4FFA-BEED-60C78DC7B014}" type="presOf" srcId="{FDF08A18-F302-430E-94C5-06DAABA462B0}" destId="{8738970E-1B9D-475B-B1D0-B205EE0A5F3E}" srcOrd="0" destOrd="0" presId="urn:microsoft.com/office/officeart/2005/8/layout/hList1"/>
    <dgm:cxn modelId="{CC4457CE-16E3-4390-8BDF-623F05312B59}" type="presOf" srcId="{E7C20DFF-779E-454B-829B-05B36F3DB4F9}" destId="{8738970E-1B9D-475B-B1D0-B205EE0A5F3E}" srcOrd="0" destOrd="1" presId="urn:microsoft.com/office/officeart/2005/8/layout/hList1"/>
    <dgm:cxn modelId="{78C0D66F-7265-4B45-A106-96BDCF972AC9}" type="presParOf" srcId="{088EE115-54FB-40AC-BC0A-2EABC0FA9192}" destId="{5BE66FA9-1A53-40BF-AC66-B13E3A5CCAFF}" srcOrd="0" destOrd="0" presId="urn:microsoft.com/office/officeart/2005/8/layout/hList1"/>
    <dgm:cxn modelId="{1EE6C765-AD02-4CEB-9620-2894D54F923E}" type="presParOf" srcId="{5BE66FA9-1A53-40BF-AC66-B13E3A5CCAFF}" destId="{8AFEF024-E872-4883-8BF1-BD7BC5D0C5EB}" srcOrd="0" destOrd="0" presId="urn:microsoft.com/office/officeart/2005/8/layout/hList1"/>
    <dgm:cxn modelId="{96B4EE22-F13D-45D3-8E03-28028C84B279}" type="presParOf" srcId="{5BE66FA9-1A53-40BF-AC66-B13E3A5CCAFF}" destId="{829E4AF5-A77A-4635-BAFC-2CDBDACB90F7}" srcOrd="1" destOrd="0" presId="urn:microsoft.com/office/officeart/2005/8/layout/hList1"/>
    <dgm:cxn modelId="{ACBE7DD7-6C37-4BAE-AF27-5032DFBA8DFD}" type="presParOf" srcId="{088EE115-54FB-40AC-BC0A-2EABC0FA9192}" destId="{9ADDF1F4-DD4F-45C3-A914-8FE9EA06B5F0}" srcOrd="1" destOrd="0" presId="urn:microsoft.com/office/officeart/2005/8/layout/hList1"/>
    <dgm:cxn modelId="{69E14155-C9DE-4ACD-82B2-7C7F9E7D1341}" type="presParOf" srcId="{088EE115-54FB-40AC-BC0A-2EABC0FA9192}" destId="{9113C0E7-D971-4542-A4F9-527393B9B3FA}" srcOrd="2" destOrd="0" presId="urn:microsoft.com/office/officeart/2005/8/layout/hList1"/>
    <dgm:cxn modelId="{EE90965D-58BA-483C-9844-776BD0DD919E}" type="presParOf" srcId="{9113C0E7-D971-4542-A4F9-527393B9B3FA}" destId="{58A066EF-A7B0-4331-94D2-412C11648B97}" srcOrd="0" destOrd="0" presId="urn:microsoft.com/office/officeart/2005/8/layout/hList1"/>
    <dgm:cxn modelId="{9254246D-13BD-4607-A49B-CDA17762C0A1}" type="presParOf" srcId="{9113C0E7-D971-4542-A4F9-527393B9B3FA}" destId="{8738970E-1B9D-475B-B1D0-B205EE0A5F3E}" srcOrd="1" destOrd="0" presId="urn:microsoft.com/office/officeart/2005/8/layout/hList1"/>
    <dgm:cxn modelId="{2CF793DD-84EA-47FB-B3F0-22EB43307F2A}" type="presParOf" srcId="{088EE115-54FB-40AC-BC0A-2EABC0FA9192}" destId="{AB38A1DB-B1AE-4219-8A5F-C34D6857E13C}" srcOrd="3" destOrd="0" presId="urn:microsoft.com/office/officeart/2005/8/layout/hList1"/>
    <dgm:cxn modelId="{1A58C591-F880-4E3E-8D61-5CA3EF23604D}" type="presParOf" srcId="{088EE115-54FB-40AC-BC0A-2EABC0FA9192}" destId="{8F53DA0D-0701-405A-A65B-8DEDA179754C}" srcOrd="4" destOrd="0" presId="urn:microsoft.com/office/officeart/2005/8/layout/hList1"/>
    <dgm:cxn modelId="{4E14673B-0E7B-46DE-94F9-CB9878388DB7}" type="presParOf" srcId="{8F53DA0D-0701-405A-A65B-8DEDA179754C}" destId="{992B8D35-D7AB-4274-83B8-72276B62E135}" srcOrd="0" destOrd="0" presId="urn:microsoft.com/office/officeart/2005/8/layout/hList1"/>
    <dgm:cxn modelId="{30DC0F94-CA90-434E-AD88-9D50466BCC5E}" type="presParOf" srcId="{8F53DA0D-0701-405A-A65B-8DEDA179754C}" destId="{948C9EA1-6367-46CE-B2B2-096732FF4AE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AA5C8-02ED-4098-94AE-E0267ADB46AA}">
      <dsp:nvSpPr>
        <dsp:cNvPr id="0" name=""/>
        <dsp:cNvSpPr/>
      </dsp:nvSpPr>
      <dsp:spPr>
        <a:xfrm>
          <a:off x="4511919" y="2466015"/>
          <a:ext cx="3284103" cy="1110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/>
            <a:t>Reselotteriet genererar runt 40.000 kr per år</a:t>
          </a:r>
          <a:endParaRPr lang="en-SE" sz="1800" kern="1200" dirty="0"/>
        </a:p>
      </dsp:txBody>
      <dsp:txXfrm>
        <a:off x="5521541" y="2767991"/>
        <a:ext cx="2250090" cy="783973"/>
      </dsp:txXfrm>
    </dsp:sp>
    <dsp:sp modelId="{A8F05DF2-E418-4D73-B14F-31E7A7561AA7}">
      <dsp:nvSpPr>
        <dsp:cNvPr id="0" name=""/>
        <dsp:cNvSpPr/>
      </dsp:nvSpPr>
      <dsp:spPr>
        <a:xfrm>
          <a:off x="723901" y="2433915"/>
          <a:ext cx="2927087" cy="1289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/>
            <a:t>Anmälningsavgifter och kioskverksamhet</a:t>
          </a:r>
          <a:endParaRPr lang="en-SE" sz="1800" kern="1200" dirty="0"/>
        </a:p>
      </dsp:txBody>
      <dsp:txXfrm>
        <a:off x="752238" y="2784746"/>
        <a:ext cx="1992287" cy="910807"/>
      </dsp:txXfrm>
    </dsp:sp>
    <dsp:sp modelId="{66A0533D-7A25-476B-961B-DCE8AE46725E}">
      <dsp:nvSpPr>
        <dsp:cNvPr id="0" name=""/>
        <dsp:cNvSpPr/>
      </dsp:nvSpPr>
      <dsp:spPr>
        <a:xfrm>
          <a:off x="4442861" y="-10756"/>
          <a:ext cx="3322822" cy="1438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/>
            <a:t>Medlemsavgift 250 kr/år.</a:t>
          </a:r>
          <a:endParaRPr lang="en-S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/>
            <a:t>Träningsavgift +250-350 kr/år</a:t>
          </a:r>
          <a:endParaRPr lang="en-S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/>
            <a:t>Familjemedlemskap 1300 kr/år </a:t>
          </a:r>
          <a:endParaRPr lang="en-SE" sz="1800" kern="1200" dirty="0"/>
        </a:p>
      </dsp:txBody>
      <dsp:txXfrm>
        <a:off x="5471306" y="20842"/>
        <a:ext cx="2262779" cy="1015627"/>
      </dsp:txXfrm>
    </dsp:sp>
    <dsp:sp modelId="{0B62F772-C14E-4FDC-AD62-E57318BA050A}">
      <dsp:nvSpPr>
        <dsp:cNvPr id="0" name=""/>
        <dsp:cNvSpPr/>
      </dsp:nvSpPr>
      <dsp:spPr>
        <a:xfrm>
          <a:off x="702661" y="0"/>
          <a:ext cx="2855662" cy="1166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/>
            <a:t>Vi arbetar aktivt med att bibehålla samt få in nya sponsorer</a:t>
          </a:r>
          <a:endParaRPr lang="en-S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SE" sz="1800" kern="1200" dirty="0"/>
        </a:p>
      </dsp:txBody>
      <dsp:txXfrm>
        <a:off x="728274" y="25613"/>
        <a:ext cx="1947737" cy="823278"/>
      </dsp:txXfrm>
    </dsp:sp>
    <dsp:sp modelId="{867F94CF-8508-432A-BF7C-0A94515B97AF}">
      <dsp:nvSpPr>
        <dsp:cNvPr id="0" name=""/>
        <dsp:cNvSpPr/>
      </dsp:nvSpPr>
      <dsp:spPr>
        <a:xfrm>
          <a:off x="2346622" y="226251"/>
          <a:ext cx="1577751" cy="157775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Sponsorer</a:t>
          </a:r>
          <a:endParaRPr lang="en-SE" sz="1800" kern="1200" dirty="0"/>
        </a:p>
      </dsp:txBody>
      <dsp:txXfrm>
        <a:off x="2808735" y="688364"/>
        <a:ext cx="1115638" cy="1115638"/>
      </dsp:txXfrm>
    </dsp:sp>
    <dsp:sp modelId="{8FE36128-9BB2-4683-B064-0363297EEB37}">
      <dsp:nvSpPr>
        <dsp:cNvPr id="0" name=""/>
        <dsp:cNvSpPr/>
      </dsp:nvSpPr>
      <dsp:spPr>
        <a:xfrm rot="5400000">
          <a:off x="3997250" y="226251"/>
          <a:ext cx="1577751" cy="157775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Medlem o träningsavgifter</a:t>
          </a:r>
          <a:endParaRPr lang="en-SE" sz="1800" kern="1200" dirty="0"/>
        </a:p>
      </dsp:txBody>
      <dsp:txXfrm rot="-5400000">
        <a:off x="3997250" y="688364"/>
        <a:ext cx="1115638" cy="1115638"/>
      </dsp:txXfrm>
    </dsp:sp>
    <dsp:sp modelId="{EDB0F018-93CF-4A04-BBEC-C29BCFCB226A}">
      <dsp:nvSpPr>
        <dsp:cNvPr id="0" name=""/>
        <dsp:cNvSpPr/>
      </dsp:nvSpPr>
      <dsp:spPr>
        <a:xfrm rot="10800000">
          <a:off x="3997250" y="1876879"/>
          <a:ext cx="1577751" cy="157775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Reselotteri</a:t>
          </a:r>
        </a:p>
      </dsp:txBody>
      <dsp:txXfrm rot="10800000">
        <a:off x="3997250" y="1876879"/>
        <a:ext cx="1115638" cy="1115638"/>
      </dsp:txXfrm>
    </dsp:sp>
    <dsp:sp modelId="{E31AC6D8-E2A5-43EB-ACA2-D46D850B225E}">
      <dsp:nvSpPr>
        <dsp:cNvPr id="0" name=""/>
        <dsp:cNvSpPr/>
      </dsp:nvSpPr>
      <dsp:spPr>
        <a:xfrm rot="16200000">
          <a:off x="2346622" y="1876879"/>
          <a:ext cx="1577751" cy="157775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Egna tävlingar</a:t>
          </a:r>
          <a:endParaRPr lang="en-SE" sz="1800" kern="1200" dirty="0"/>
        </a:p>
      </dsp:txBody>
      <dsp:txXfrm rot="5400000">
        <a:off x="2808735" y="1876879"/>
        <a:ext cx="1115638" cy="1115638"/>
      </dsp:txXfrm>
    </dsp:sp>
    <dsp:sp modelId="{49D2891C-3468-4CCC-AAA4-848356C8CCB8}">
      <dsp:nvSpPr>
        <dsp:cNvPr id="0" name=""/>
        <dsp:cNvSpPr/>
      </dsp:nvSpPr>
      <dsp:spPr>
        <a:xfrm>
          <a:off x="3688440" y="1512502"/>
          <a:ext cx="544743" cy="47368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2F065-0559-491E-8F9C-490310563A6A}">
      <dsp:nvSpPr>
        <dsp:cNvPr id="0" name=""/>
        <dsp:cNvSpPr/>
      </dsp:nvSpPr>
      <dsp:spPr>
        <a:xfrm rot="10800000">
          <a:off x="3688440" y="1694690"/>
          <a:ext cx="544743" cy="47368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1682E-4EA2-42D7-8CEC-8E48E3676EB1}">
      <dsp:nvSpPr>
        <dsp:cNvPr id="0" name=""/>
        <dsp:cNvSpPr/>
      </dsp:nvSpPr>
      <dsp:spPr>
        <a:xfrm>
          <a:off x="1447551" y="1999536"/>
          <a:ext cx="2091201" cy="1496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45600" y="0"/>
              </a:lnTo>
              <a:lnTo>
                <a:pt x="1045600" y="1496121"/>
              </a:lnTo>
              <a:lnTo>
                <a:pt x="2091201" y="14961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E" sz="900" kern="1200"/>
        </a:p>
      </dsp:txBody>
      <dsp:txXfrm>
        <a:off x="2428870" y="2683315"/>
        <a:ext cx="128564" cy="128564"/>
      </dsp:txXfrm>
    </dsp:sp>
    <dsp:sp modelId="{586E9B0A-7BAF-49A3-A1ED-3257C9863BD9}">
      <dsp:nvSpPr>
        <dsp:cNvPr id="0" name=""/>
        <dsp:cNvSpPr/>
      </dsp:nvSpPr>
      <dsp:spPr>
        <a:xfrm>
          <a:off x="1447551" y="1999536"/>
          <a:ext cx="2091201" cy="526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45600" y="0"/>
              </a:lnTo>
              <a:lnTo>
                <a:pt x="1045600" y="526522"/>
              </a:lnTo>
              <a:lnTo>
                <a:pt x="2091201" y="5265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E" sz="700" kern="1200"/>
        </a:p>
      </dsp:txBody>
      <dsp:txXfrm>
        <a:off x="2439241" y="2208886"/>
        <a:ext cx="107823" cy="107823"/>
      </dsp:txXfrm>
    </dsp:sp>
    <dsp:sp modelId="{B6BF4D99-F363-4115-BAB1-3E3BD21FCA54}">
      <dsp:nvSpPr>
        <dsp:cNvPr id="0" name=""/>
        <dsp:cNvSpPr/>
      </dsp:nvSpPr>
      <dsp:spPr>
        <a:xfrm>
          <a:off x="1447551" y="1556460"/>
          <a:ext cx="2091201" cy="443075"/>
        </a:xfrm>
        <a:custGeom>
          <a:avLst/>
          <a:gdLst/>
          <a:ahLst/>
          <a:cxnLst/>
          <a:rect l="0" t="0" r="0" b="0"/>
          <a:pathLst>
            <a:path>
              <a:moveTo>
                <a:pt x="0" y="443075"/>
              </a:moveTo>
              <a:lnTo>
                <a:pt x="1045600" y="443075"/>
              </a:lnTo>
              <a:lnTo>
                <a:pt x="1045600" y="0"/>
              </a:lnTo>
              <a:lnTo>
                <a:pt x="209120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E" sz="700" kern="1200"/>
        </a:p>
      </dsp:txBody>
      <dsp:txXfrm>
        <a:off x="2439712" y="1724558"/>
        <a:ext cx="106881" cy="106881"/>
      </dsp:txXfrm>
    </dsp:sp>
    <dsp:sp modelId="{07E4D64D-565F-4237-B4D7-F11BB054552C}">
      <dsp:nvSpPr>
        <dsp:cNvPr id="0" name=""/>
        <dsp:cNvSpPr/>
      </dsp:nvSpPr>
      <dsp:spPr>
        <a:xfrm>
          <a:off x="1447551" y="586862"/>
          <a:ext cx="2091201" cy="1412674"/>
        </a:xfrm>
        <a:custGeom>
          <a:avLst/>
          <a:gdLst/>
          <a:ahLst/>
          <a:cxnLst/>
          <a:rect l="0" t="0" r="0" b="0"/>
          <a:pathLst>
            <a:path>
              <a:moveTo>
                <a:pt x="0" y="1412674"/>
              </a:moveTo>
              <a:lnTo>
                <a:pt x="1045600" y="1412674"/>
              </a:lnTo>
              <a:lnTo>
                <a:pt x="1045600" y="0"/>
              </a:lnTo>
              <a:lnTo>
                <a:pt x="209120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E" sz="900" kern="1200"/>
        </a:p>
      </dsp:txBody>
      <dsp:txXfrm>
        <a:off x="2430061" y="1230108"/>
        <a:ext cx="126182" cy="126182"/>
      </dsp:txXfrm>
    </dsp:sp>
    <dsp:sp modelId="{F71FFBB0-8E79-44B9-A4DB-1FDCF9CFA673}">
      <dsp:nvSpPr>
        <dsp:cNvPr id="0" name=""/>
        <dsp:cNvSpPr/>
      </dsp:nvSpPr>
      <dsp:spPr>
        <a:xfrm>
          <a:off x="0" y="1729220"/>
          <a:ext cx="2354470" cy="54063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Var behöver vi er hjälp med?</a:t>
          </a:r>
          <a:endParaRPr lang="en-SE" sz="2000" kern="1200" dirty="0"/>
        </a:p>
      </dsp:txBody>
      <dsp:txXfrm>
        <a:off x="0" y="1729220"/>
        <a:ext cx="2354470" cy="540632"/>
      </dsp:txXfrm>
    </dsp:sp>
    <dsp:sp modelId="{04C503BC-3A9A-4EE7-8406-2B8400042757}">
      <dsp:nvSpPr>
        <dsp:cNvPr id="0" name=""/>
        <dsp:cNvSpPr/>
      </dsp:nvSpPr>
      <dsp:spPr>
        <a:xfrm>
          <a:off x="3538753" y="199022"/>
          <a:ext cx="2544226" cy="7756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kern="1200" dirty="0"/>
            <a:t>Som funktionär vid de tävlingar som vi arrangerar på hemmaplan</a:t>
          </a:r>
          <a:endParaRPr lang="en-SE" sz="2500" kern="1200" dirty="0"/>
        </a:p>
      </dsp:txBody>
      <dsp:txXfrm>
        <a:off x="3538753" y="199022"/>
        <a:ext cx="2544226" cy="775678"/>
      </dsp:txXfrm>
    </dsp:sp>
    <dsp:sp modelId="{9E24F9C3-AAD5-45CE-A536-95FAD39C540C}">
      <dsp:nvSpPr>
        <dsp:cNvPr id="0" name=""/>
        <dsp:cNvSpPr/>
      </dsp:nvSpPr>
      <dsp:spPr>
        <a:xfrm>
          <a:off x="3538753" y="1168621"/>
          <a:ext cx="2544226" cy="77567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kern="1200" dirty="0"/>
            <a:t>Vara behjälplig i en arbetsgrupp</a:t>
          </a:r>
          <a:endParaRPr lang="en-SE" sz="2500" kern="1200" dirty="0"/>
        </a:p>
      </dsp:txBody>
      <dsp:txXfrm>
        <a:off x="3538753" y="1168621"/>
        <a:ext cx="2544226" cy="775678"/>
      </dsp:txXfrm>
    </dsp:sp>
    <dsp:sp modelId="{DB4FA940-66E1-40AE-AD12-FC9524736BC0}">
      <dsp:nvSpPr>
        <dsp:cNvPr id="0" name=""/>
        <dsp:cNvSpPr/>
      </dsp:nvSpPr>
      <dsp:spPr>
        <a:xfrm>
          <a:off x="3538753" y="2138219"/>
          <a:ext cx="2544226" cy="77567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kern="1200" dirty="0"/>
            <a:t>Tränare på regelbunden basis</a:t>
          </a:r>
          <a:endParaRPr lang="en-SE" sz="2500" kern="1200" dirty="0"/>
        </a:p>
      </dsp:txBody>
      <dsp:txXfrm>
        <a:off x="3538753" y="2138219"/>
        <a:ext cx="2544226" cy="775678"/>
      </dsp:txXfrm>
    </dsp:sp>
    <dsp:sp modelId="{0976C6FE-E505-4DD7-8F53-9F3FABF3BA81}">
      <dsp:nvSpPr>
        <dsp:cNvPr id="0" name=""/>
        <dsp:cNvSpPr/>
      </dsp:nvSpPr>
      <dsp:spPr>
        <a:xfrm>
          <a:off x="3538753" y="3107818"/>
          <a:ext cx="2544226" cy="7756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dirty="0"/>
            <a:t>Sälja de reselotter som delas ut (</a:t>
          </a:r>
          <a:r>
            <a:rPr lang="sv-SE" sz="1600" i="1" kern="1200" dirty="0"/>
            <a:t>eller annat som beslutats av styrelsen)</a:t>
          </a:r>
          <a:endParaRPr lang="en-SE" sz="2300" i="1" kern="1200" dirty="0"/>
        </a:p>
      </dsp:txBody>
      <dsp:txXfrm>
        <a:off x="3538753" y="3107818"/>
        <a:ext cx="2544226" cy="775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6EBA8-7AFA-40E5-8264-927E844F1DC4}">
      <dsp:nvSpPr>
        <dsp:cNvPr id="0" name=""/>
        <dsp:cNvSpPr/>
      </dsp:nvSpPr>
      <dsp:spPr>
        <a:xfrm rot="16200000">
          <a:off x="124" y="202669"/>
          <a:ext cx="1424413" cy="142441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/>
            <a:t>Egen anmälan</a:t>
          </a:r>
          <a:endParaRPr lang="en-SE" sz="1700" kern="1200" dirty="0"/>
        </a:p>
      </dsp:txBody>
      <dsp:txXfrm rot="5400000">
        <a:off x="249396" y="558772"/>
        <a:ext cx="1175141" cy="712207"/>
      </dsp:txXfrm>
    </dsp:sp>
    <dsp:sp modelId="{79AEB4F8-0EBD-4247-8F47-D5059D75485B}">
      <dsp:nvSpPr>
        <dsp:cNvPr id="0" name=""/>
        <dsp:cNvSpPr/>
      </dsp:nvSpPr>
      <dsp:spPr>
        <a:xfrm rot="5400000">
          <a:off x="1567460" y="202669"/>
          <a:ext cx="1424413" cy="142441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/>
            <a:t>Enligt utlagt schema</a:t>
          </a:r>
          <a:endParaRPr lang="en-SE" sz="1700" kern="1200" dirty="0"/>
        </a:p>
      </dsp:txBody>
      <dsp:txXfrm rot="-5400000">
        <a:off x="1567460" y="558772"/>
        <a:ext cx="1175141" cy="7122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EF024-E872-4883-8BF1-BD7BC5D0C5EB}">
      <dsp:nvSpPr>
        <dsp:cNvPr id="0" name=""/>
        <dsp:cNvSpPr/>
      </dsp:nvSpPr>
      <dsp:spPr>
        <a:xfrm>
          <a:off x="2540" y="704283"/>
          <a:ext cx="2476500" cy="990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kern="1200" dirty="0" err="1"/>
            <a:t>SportAdm</a:t>
          </a:r>
          <a:endParaRPr lang="en-SE" sz="4400" kern="1200" dirty="0"/>
        </a:p>
      </dsp:txBody>
      <dsp:txXfrm>
        <a:off x="2540" y="704283"/>
        <a:ext cx="2476500" cy="990600"/>
      </dsp:txXfrm>
    </dsp:sp>
    <dsp:sp modelId="{829E4AF5-A77A-4635-BAFC-2CDBDACB90F7}">
      <dsp:nvSpPr>
        <dsp:cNvPr id="0" name=""/>
        <dsp:cNvSpPr/>
      </dsp:nvSpPr>
      <dsp:spPr>
        <a:xfrm>
          <a:off x="2540" y="1694883"/>
          <a:ext cx="2476500" cy="3019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En </a:t>
          </a:r>
          <a:r>
            <a:rPr lang="sv-SE" sz="2400" kern="1200" dirty="0" err="1"/>
            <a:t>app</a:t>
          </a:r>
          <a:r>
            <a:rPr lang="sv-SE" sz="2400" kern="1200" dirty="0"/>
            <a:t> där all information om träning, tävling, kontaktpersoner, men även notiser från hemsidan finns.</a:t>
          </a:r>
          <a:endParaRPr lang="en-S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Viktigt att du som förälder håller kontaktuppgifter aktuella.</a:t>
          </a:r>
          <a:endParaRPr lang="en-SE" sz="2400" kern="1200" dirty="0"/>
        </a:p>
      </dsp:txBody>
      <dsp:txXfrm>
        <a:off x="2540" y="1694883"/>
        <a:ext cx="2476500" cy="3019500"/>
      </dsp:txXfrm>
    </dsp:sp>
    <dsp:sp modelId="{58A066EF-A7B0-4331-94D2-412C11648B97}">
      <dsp:nvSpPr>
        <dsp:cNvPr id="0" name=""/>
        <dsp:cNvSpPr/>
      </dsp:nvSpPr>
      <dsp:spPr>
        <a:xfrm>
          <a:off x="2825750" y="704283"/>
          <a:ext cx="2476500" cy="990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kern="1200" dirty="0"/>
            <a:t>Hemsida</a:t>
          </a:r>
          <a:endParaRPr lang="en-SE" sz="4400" kern="1200" dirty="0"/>
        </a:p>
      </dsp:txBody>
      <dsp:txXfrm>
        <a:off x="2825750" y="704283"/>
        <a:ext cx="2476500" cy="990600"/>
      </dsp:txXfrm>
    </dsp:sp>
    <dsp:sp modelId="{8738970E-1B9D-475B-B1D0-B205EE0A5F3E}">
      <dsp:nvSpPr>
        <dsp:cNvPr id="0" name=""/>
        <dsp:cNvSpPr/>
      </dsp:nvSpPr>
      <dsp:spPr>
        <a:xfrm>
          <a:off x="2825750" y="1694883"/>
          <a:ext cx="2476500" cy="3019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Här hittar du aktuella notiser, information om klubben, policys och värdegrunder mm.  </a:t>
          </a:r>
          <a:endParaRPr lang="en-S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Warnamosk.se</a:t>
          </a:r>
          <a:endParaRPr lang="en-S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Uppdatering pågår </a:t>
          </a:r>
          <a:endParaRPr lang="en-SE" sz="2400" kern="1200" dirty="0"/>
        </a:p>
      </dsp:txBody>
      <dsp:txXfrm>
        <a:off x="2825750" y="1694883"/>
        <a:ext cx="2476500" cy="3019500"/>
      </dsp:txXfrm>
    </dsp:sp>
    <dsp:sp modelId="{992B8D35-D7AB-4274-83B8-72276B62E135}">
      <dsp:nvSpPr>
        <dsp:cNvPr id="0" name=""/>
        <dsp:cNvSpPr/>
      </dsp:nvSpPr>
      <dsp:spPr>
        <a:xfrm>
          <a:off x="5648960" y="704283"/>
          <a:ext cx="2476500" cy="990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kern="1200" dirty="0"/>
            <a:t>Sociala medier</a:t>
          </a:r>
          <a:endParaRPr lang="en-SE" sz="4400" kern="1200" dirty="0"/>
        </a:p>
      </dsp:txBody>
      <dsp:txXfrm>
        <a:off x="5648960" y="704283"/>
        <a:ext cx="2476500" cy="990600"/>
      </dsp:txXfrm>
    </dsp:sp>
    <dsp:sp modelId="{948C9EA1-6367-46CE-B2B2-096732FF4AE2}">
      <dsp:nvSpPr>
        <dsp:cNvPr id="0" name=""/>
        <dsp:cNvSpPr/>
      </dsp:nvSpPr>
      <dsp:spPr>
        <a:xfrm>
          <a:off x="5648960" y="1694883"/>
          <a:ext cx="2476500" cy="3019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Facebook – WSK aktiva</a:t>
          </a:r>
          <a:endParaRPr lang="en-S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 err="1"/>
            <a:t>Instagram</a:t>
          </a:r>
          <a:r>
            <a:rPr lang="sv-SE" sz="2400" kern="1200" dirty="0"/>
            <a:t> – </a:t>
          </a:r>
          <a:r>
            <a:rPr lang="sv-SE" sz="2400" kern="1200" dirty="0" err="1"/>
            <a:t>wskfriidrott</a:t>
          </a:r>
          <a:endParaRPr lang="en-S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 err="1"/>
            <a:t>Snapchat</a:t>
          </a:r>
          <a:r>
            <a:rPr lang="sv-SE" sz="2400" kern="1200" dirty="0"/>
            <a:t> – mellan aktiva o tränare för snabb kommunikation. </a:t>
          </a:r>
          <a:endParaRPr lang="en-SE" sz="2400" kern="1200" dirty="0"/>
        </a:p>
      </dsp:txBody>
      <dsp:txXfrm>
        <a:off x="5648960" y="1694883"/>
        <a:ext cx="2476500" cy="3019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3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4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9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10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10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60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7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26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5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6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7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1" r:id="rId6"/>
    <p:sldLayoutId id="2147483747" r:id="rId7"/>
    <p:sldLayoutId id="2147483748" r:id="rId8"/>
    <p:sldLayoutId id="2147483749" r:id="rId9"/>
    <p:sldLayoutId id="2147483750" r:id="rId10"/>
    <p:sldLayoutId id="214748375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51D536C-693D-4911-B3E3-277E6CA0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ACC7FC-0DA0-46D9-BEDF-149E4AB32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B3C2C2-8AAC-433A-996C-9CD5EF7C3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40000"/>
          </a:blip>
          <a:srcRect t="11695" b="794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31F0F2-050A-4C7A-967C-58FF88AFD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2552" cy="4069080"/>
          </a:xfrm>
        </p:spPr>
        <p:txBody>
          <a:bodyPr>
            <a:normAutofit/>
          </a:bodyPr>
          <a:lstStyle/>
          <a:p>
            <a:r>
              <a:rPr lang="sv-SE"/>
              <a:t>Wärnamo sportklubb 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D62BE-142C-416B-9A75-8D98BFE3E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2552" cy="1125691"/>
          </a:xfrm>
        </p:spPr>
        <p:txBody>
          <a:bodyPr>
            <a:normAutofit/>
          </a:bodyPr>
          <a:lstStyle/>
          <a:p>
            <a:r>
              <a:rPr lang="sv-SE" sz="4400" b="1"/>
              <a:t>Föräldramöte 19 april – digitalt  </a:t>
            </a:r>
            <a:endParaRPr lang="en-SE" sz="4400" b="1" dirty="0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1886631C-CD62-4E60-A5E7-767EEAEB4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815BBB-05E9-46BC-BE24-6AEA313710EF}"/>
              </a:ext>
            </a:extLst>
          </p:cNvPr>
          <p:cNvPicPr/>
          <p:nvPr/>
        </p:nvPicPr>
        <p:blipFill rotWithShape="1">
          <a:blip r:embed="rId3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6878" t="10430" r="17054" b="15700"/>
          <a:stretch/>
        </p:blipFill>
        <p:spPr>
          <a:xfrm>
            <a:off x="9944099" y="448056"/>
            <a:ext cx="1565911" cy="1677924"/>
          </a:xfrm>
          <a:prstGeom prst="rect">
            <a:avLst/>
          </a:prstGeom>
          <a:solidFill>
            <a:schemeClr val="accent1">
              <a:lumMod val="40000"/>
              <a:lumOff val="60000"/>
              <a:alpha val="59000"/>
            </a:schemeClr>
          </a:solidFill>
          <a:effectLst>
            <a:outerShdw blurRad="50800" dist="50800" dir="5400000" algn="ctr" rotWithShape="0">
              <a:schemeClr val="accent1">
                <a:lumMod val="40000"/>
                <a:lumOff val="6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926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3500" b="1" dirty="0"/>
              <a:t>En sista chans till att köpa Träning- och tävlingskläder imorgon tisdag </a:t>
            </a:r>
            <a:r>
              <a:rPr lang="sv-SE" sz="3500" b="1" dirty="0" err="1"/>
              <a:t>kl</a:t>
            </a:r>
            <a:r>
              <a:rPr lang="sv-SE" sz="3500" b="1" dirty="0"/>
              <a:t> 18-19.00 i klubblokalen</a:t>
            </a:r>
          </a:p>
          <a:p>
            <a:pPr marL="0" indent="0">
              <a:buNone/>
            </a:pPr>
            <a:endParaRPr lang="sv-SE" sz="3500" b="1" dirty="0"/>
          </a:p>
          <a:p>
            <a:pPr marL="0" indent="0">
              <a:buNone/>
            </a:pPr>
            <a:r>
              <a:rPr lang="sv-SE" sz="3500" b="1" dirty="0"/>
              <a:t>En sista vädjan, Svara på kallelser och meddelanden skyndsamt. Viktigt för planering av verksamhet</a:t>
            </a:r>
          </a:p>
          <a:p>
            <a:pPr marL="0" indent="0">
              <a:buNone/>
            </a:pPr>
            <a:endParaRPr lang="sv-SE" sz="3500" b="1" dirty="0"/>
          </a:p>
          <a:p>
            <a:pPr marL="0" indent="0" algn="ctr">
              <a:buNone/>
            </a:pPr>
            <a:r>
              <a:rPr lang="sv-SE" sz="6400" b="1" dirty="0"/>
              <a:t>Ett stort Tack för ert deltagande  </a:t>
            </a:r>
          </a:p>
          <a:p>
            <a:pPr marL="0" indent="0" algn="ctr">
              <a:buNone/>
            </a:pPr>
            <a:r>
              <a:rPr lang="sv-SE" sz="4300" dirty="0"/>
              <a:t>Tillsammans skapar vi möjligheter för våra ungdomar</a:t>
            </a:r>
          </a:p>
          <a:p>
            <a:pPr marL="0" indent="0" algn="ctr">
              <a:buNone/>
            </a:pPr>
            <a:r>
              <a:rPr lang="sv-SE" dirty="0"/>
              <a:t>		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50823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föreningen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Wärnamo</a:t>
            </a:r>
            <a:r>
              <a:rPr lang="sv-SE" dirty="0"/>
              <a:t> Sportklubb bildades 1940 efter att tidigare varit en sektion av IFK Värnamo. Vi har under åren haft aktiva som blivit Svenska mästare, Ungdomsmästare samt deltagit i olika landslag och Olympiska spelen </a:t>
            </a:r>
          </a:p>
          <a:p>
            <a:pPr marL="0" indent="0">
              <a:buNone/>
            </a:pPr>
            <a:r>
              <a:rPr lang="sv-SE" dirty="0"/>
              <a:t>Klubben har idag ca 200 medlemmar varav 110 </a:t>
            </a:r>
            <a:r>
              <a:rPr lang="sv-SE" dirty="0" err="1"/>
              <a:t>st</a:t>
            </a:r>
            <a:r>
              <a:rPr lang="sv-SE" dirty="0"/>
              <a:t> är aktiva och tränare.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Föreningen drivs av en styrelse som har fyra arbetsgrupper till sitt förfogande</a:t>
            </a:r>
          </a:p>
          <a:p>
            <a:pPr marL="0" indent="0">
              <a:buNone/>
            </a:pPr>
            <a:r>
              <a:rPr lang="sv-SE" dirty="0"/>
              <a:t>Friidrottsgruppen, Arena o Tävlingsgruppen, Sponsorgruppen samt Resursgruppen. </a:t>
            </a:r>
          </a:p>
          <a:p>
            <a:pPr marL="0" indent="0">
              <a:buNone/>
            </a:pPr>
            <a:r>
              <a:rPr lang="sv-SE" sz="2600" i="1" dirty="0"/>
              <a:t>Utöver detta en projektgrupp som arbetar med en framtida friidrottsarena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0D48CFE-3FF7-41FD-9387-9B1EBC6EAF0E}"/>
              </a:ext>
            </a:extLst>
          </p:cNvPr>
          <p:cNvSpPr txBox="1"/>
          <p:nvPr/>
        </p:nvSpPr>
        <p:spPr>
          <a:xfrm>
            <a:off x="8058150" y="4257675"/>
            <a:ext cx="32956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Varje år läggs det ner ca 3.000-.4000 ideella arbetstimmar. – Ingen är arvoderad.</a:t>
            </a:r>
          </a:p>
          <a:p>
            <a:endParaRPr lang="sv-SE" sz="2000" dirty="0"/>
          </a:p>
          <a:p>
            <a:r>
              <a:rPr lang="sv-SE" sz="2000" dirty="0"/>
              <a:t>Aktiva tränare betalar 250 kr i medlemsavgift och får kompensation med samma summa att köpa träningskläder för hos vår klädleverantör </a:t>
            </a:r>
          </a:p>
        </p:txBody>
      </p:sp>
      <p:sp>
        <p:nvSpPr>
          <p:cNvPr id="9" name="Star: 32 Points 8">
            <a:extLst>
              <a:ext uri="{FF2B5EF4-FFF2-40B4-BE49-F238E27FC236}">
                <a16:creationId xmlns:a16="http://schemas.microsoft.com/office/drawing/2014/main" id="{82A87A4B-5BAD-4413-B9B5-FA2A3F9D0404}"/>
              </a:ext>
            </a:extLst>
          </p:cNvPr>
          <p:cNvSpPr/>
          <p:nvPr/>
        </p:nvSpPr>
        <p:spPr>
          <a:xfrm>
            <a:off x="7241930" y="3306669"/>
            <a:ext cx="4454770" cy="3694205"/>
          </a:xfrm>
          <a:prstGeom prst="star32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020268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Träningsgrupper / tider utomhus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sz="3600" dirty="0"/>
              <a:t>Grupp Vit	födda 2011-2012	tränar på onsdagar</a:t>
            </a:r>
          </a:p>
          <a:p>
            <a:pPr marL="0" indent="0">
              <a:buNone/>
            </a:pPr>
            <a:r>
              <a:rPr lang="sv-SE" sz="3600" dirty="0"/>
              <a:t>Grupp Gul	födda 2009-2010 	tränar på torsdagar</a:t>
            </a:r>
          </a:p>
          <a:p>
            <a:pPr marL="0" indent="0">
              <a:buNone/>
            </a:pPr>
            <a:r>
              <a:rPr lang="sv-SE" sz="3600" dirty="0"/>
              <a:t>Grupp Grön födda 2006-2008	tränar på onsdagar</a:t>
            </a:r>
          </a:p>
          <a:p>
            <a:pPr marL="0" indent="0">
              <a:buNone/>
            </a:pPr>
            <a:r>
              <a:rPr lang="sv-SE" sz="3600" dirty="0"/>
              <a:t>Grupp Blå 13+		tränar mån-, </a:t>
            </a:r>
            <a:r>
              <a:rPr lang="sv-SE" sz="3600" dirty="0" err="1"/>
              <a:t>tis</a:t>
            </a:r>
            <a:r>
              <a:rPr lang="sv-SE" sz="3600" dirty="0"/>
              <a:t>-, torsdag</a:t>
            </a:r>
          </a:p>
          <a:p>
            <a:pPr marL="0" indent="0">
              <a:buNone/>
            </a:pPr>
            <a:r>
              <a:rPr lang="sv-SE" sz="3600" dirty="0"/>
              <a:t>Grupp Funktionsnedsatta	tränar onsdagar 		Troligen kommer en Prova på grupp att starta till Veteraner 			tränar mån-, </a:t>
            </a:r>
            <a:r>
              <a:rPr lang="sv-SE" sz="3600" dirty="0" err="1"/>
              <a:t>tis</a:t>
            </a:r>
            <a:r>
              <a:rPr lang="sv-SE" sz="3600" dirty="0"/>
              <a:t>-, torsdag	sommaren för de yngre, men även en grupp för 							vuxna </a:t>
            </a:r>
          </a:p>
          <a:p>
            <a:pPr marL="0" indent="0">
              <a:buNone/>
            </a:pPr>
            <a:r>
              <a:rPr lang="sv-SE" dirty="0"/>
              <a:t>.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786648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Covid-19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Fortsatt strikta restriktioner trots att vi nu är utomhus</a:t>
            </a:r>
          </a:p>
          <a:p>
            <a:pPr marL="0" indent="0">
              <a:buNone/>
            </a:pPr>
            <a:r>
              <a:rPr lang="sv-SE" dirty="0"/>
              <a:t>All tävlingsverksamhet är </a:t>
            </a:r>
            <a:r>
              <a:rPr lang="sv-SE" dirty="0" err="1"/>
              <a:t>nerstängd</a:t>
            </a:r>
            <a:r>
              <a:rPr lang="sv-SE" dirty="0"/>
              <a:t> till 30 april (med undantag för Elit)</a:t>
            </a:r>
          </a:p>
          <a:p>
            <a:pPr marL="0" indent="0">
              <a:buNone/>
            </a:pPr>
            <a:r>
              <a:rPr lang="sv-SE" dirty="0"/>
              <a:t>Ingen Prova-på verksamhet får startas, dock tillåts att enstaka nya få ingå i befintliga träningsgrupper.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b="1" u="sng" dirty="0"/>
              <a:t>Tänk alltid på</a:t>
            </a:r>
          </a:p>
          <a:p>
            <a:pPr marL="0" indent="0">
              <a:buNone/>
            </a:pPr>
            <a:r>
              <a:rPr lang="sv-SE" dirty="0"/>
              <a:t>Stanna Hemma vid sjukdom eller sjukdomssymtom, Tvätta/Sprita händerna ofta, Undvik fysisk kontakt</a:t>
            </a:r>
          </a:p>
          <a:p>
            <a:pPr marL="0" indent="0">
              <a:buNone/>
            </a:pPr>
            <a:r>
              <a:rPr lang="sv-SE" dirty="0"/>
              <a:t>Endast lämna och hämta ert barn. Undvik att vistas på arenan.</a:t>
            </a:r>
          </a:p>
          <a:p>
            <a:pPr marL="0" indent="0">
              <a:buNone/>
            </a:pPr>
            <a:r>
              <a:rPr lang="sv-SE" dirty="0"/>
              <a:t>Meddela er tränare ifall ni testats positiv och risk funnits för smitta. Mer information finner ni på hemsidan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051156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tar våra pengar vägen?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3500" b="1" dirty="0"/>
              <a:t>I princip går alla våra intäkter tillbaka till våra aktiva.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Vi håller låga medlemsavgifter för att vi vill att alla barn skall ha möjlighet att deltaga</a:t>
            </a:r>
          </a:p>
          <a:p>
            <a:pPr marL="0" indent="0">
              <a:buNone/>
            </a:pPr>
            <a:r>
              <a:rPr lang="sv-SE" dirty="0"/>
              <a:t>Vi vill inte att det skall kosta något att åka på en tävling (finns regelverk med undantag)</a:t>
            </a:r>
          </a:p>
          <a:p>
            <a:pPr marL="0" indent="0">
              <a:buNone/>
            </a:pPr>
            <a:r>
              <a:rPr lang="sv-SE" dirty="0"/>
              <a:t>Vi delar ut stipendier</a:t>
            </a:r>
          </a:p>
          <a:p>
            <a:pPr marL="0" indent="0">
              <a:buNone/>
            </a:pPr>
            <a:r>
              <a:rPr lang="sv-SE" dirty="0"/>
              <a:t>Reducerad avgift i samband med träningsläger</a:t>
            </a:r>
          </a:p>
          <a:p>
            <a:pPr marL="0" indent="0">
              <a:buNone/>
            </a:pPr>
            <a:r>
              <a:rPr lang="sv-SE" dirty="0"/>
              <a:t>Vi är verksamma nästan alla dagar i veckan i hyrda inomhushallar samt Finnvedsvallen m omnejd</a:t>
            </a:r>
          </a:p>
          <a:p>
            <a:pPr marL="0" indent="0">
              <a:buNone/>
            </a:pPr>
            <a:r>
              <a:rPr lang="sv-SE" dirty="0"/>
              <a:t>Vi uppgraderar våra träningsredskap allt eftersom behov finns.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71180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 får vi då våra intäkter ifrån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.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BC90B70-1F74-46B9-9114-51552C595D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04084"/>
              </p:ext>
            </p:extLst>
          </p:nvPr>
        </p:nvGraphicFramePr>
        <p:xfrm>
          <a:off x="2031999" y="2457450"/>
          <a:ext cx="7921625" cy="3680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3C7520D-19E8-4241-AA6B-0BF28DDF437F}"/>
              </a:ext>
            </a:extLst>
          </p:cNvPr>
          <p:cNvSpPr txBox="1"/>
          <p:nvPr/>
        </p:nvSpPr>
        <p:spPr>
          <a:xfrm>
            <a:off x="10363200" y="2714625"/>
            <a:ext cx="1499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Varje träningstillfälle genererar kommunala och statliga bidrag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45F5ACB-76B6-48CE-8107-E88D87769F79}"/>
              </a:ext>
            </a:extLst>
          </p:cNvPr>
          <p:cNvSpPr/>
          <p:nvPr/>
        </p:nvSpPr>
        <p:spPr>
          <a:xfrm>
            <a:off x="10313744" y="2492889"/>
            <a:ext cx="1499088" cy="1325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>
              <a:ln w="66675" cmpd="sng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0F9D0F4-2350-48E1-A3E7-882BB0966D90}"/>
              </a:ext>
            </a:extLst>
          </p:cNvPr>
          <p:cNvCxnSpPr/>
          <p:nvPr/>
        </p:nvCxnSpPr>
        <p:spPr>
          <a:xfrm>
            <a:off x="9953624" y="3200400"/>
            <a:ext cx="2762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4044108-30AE-48BC-B304-7E217A73FB9C}"/>
              </a:ext>
            </a:extLst>
          </p:cNvPr>
          <p:cNvSpPr txBox="1"/>
          <p:nvPr/>
        </p:nvSpPr>
        <p:spPr>
          <a:xfrm>
            <a:off x="217170" y="4126230"/>
            <a:ext cx="18148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Stöd </a:t>
            </a:r>
            <a:r>
              <a:rPr lang="sv-SE" dirty="0" err="1"/>
              <a:t>Wärnamo</a:t>
            </a:r>
            <a:r>
              <a:rPr lang="sv-SE" dirty="0"/>
              <a:t> Sportklubb via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  <a:endParaRPr lang="en-SE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FD2250D-7248-4BB4-98EC-7D665E14C2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575" y="4498488"/>
            <a:ext cx="1130358" cy="27941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9B038D-BBE7-4668-A50B-5244E2B876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9168" y="4863301"/>
            <a:ext cx="1428823" cy="368319"/>
          </a:xfrm>
          <a:prstGeom prst="rect">
            <a:avLst/>
          </a:prstGeom>
        </p:spPr>
      </p:pic>
      <p:sp>
        <p:nvSpPr>
          <p:cNvPr id="15" name="Star: 24 Points 14">
            <a:extLst>
              <a:ext uri="{FF2B5EF4-FFF2-40B4-BE49-F238E27FC236}">
                <a16:creationId xmlns:a16="http://schemas.microsoft.com/office/drawing/2014/main" id="{EF184AAC-6246-4917-8BCD-B0E4D00F9149}"/>
              </a:ext>
            </a:extLst>
          </p:cNvPr>
          <p:cNvSpPr/>
          <p:nvPr/>
        </p:nvSpPr>
        <p:spPr>
          <a:xfrm>
            <a:off x="-29558" y="3649384"/>
            <a:ext cx="2267933" cy="2111335"/>
          </a:xfrm>
          <a:prstGeom prst="star24">
            <a:avLst/>
          </a:prstGeom>
          <a:solidFill>
            <a:srgbClr val="FFFF0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46678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Var behövs din insats?    </a:t>
            </a:r>
            <a:r>
              <a:rPr lang="sv-SE" sz="1800" i="1" dirty="0"/>
              <a:t>För att föreningen skall kunna fortleva nu och i framtiden behövs hjälp</a:t>
            </a:r>
            <a:br>
              <a:rPr lang="en-SE" sz="1800" dirty="0"/>
            </a:br>
            <a:endParaRPr lang="en-SE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210" y="2099116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7A901F1-FCC9-4F6E-92D5-2BDBE1B763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4097954"/>
              </p:ext>
            </p:extLst>
          </p:nvPr>
        </p:nvGraphicFramePr>
        <p:xfrm>
          <a:off x="1250950" y="2014104"/>
          <a:ext cx="8572256" cy="408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412B4FBE-887B-4328-903B-1E32741D4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3435389"/>
              </p:ext>
            </p:extLst>
          </p:nvPr>
        </p:nvGraphicFramePr>
        <p:xfrm>
          <a:off x="8598022" y="1690688"/>
          <a:ext cx="2991998" cy="182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16EAA71-67F0-496F-8E5B-DAE28C3DBCE5}"/>
              </a:ext>
            </a:extLst>
          </p:cNvPr>
          <p:cNvSpPr txBox="1"/>
          <p:nvPr/>
        </p:nvSpPr>
        <p:spPr>
          <a:xfrm>
            <a:off x="9210566" y="2935444"/>
            <a:ext cx="487167" cy="60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endParaRPr lang="en-SE" sz="3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46A106-B5BA-4E40-BFB5-72F25A6A21F9}"/>
              </a:ext>
            </a:extLst>
          </p:cNvPr>
          <p:cNvSpPr txBox="1"/>
          <p:nvPr/>
        </p:nvSpPr>
        <p:spPr>
          <a:xfrm>
            <a:off x="10604256" y="2935444"/>
            <a:ext cx="487167" cy="60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  <a:endParaRPr lang="en-SE" sz="3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500CEB4-9730-4E4A-BE48-88D7FF6F274E}"/>
              </a:ext>
            </a:extLst>
          </p:cNvPr>
          <p:cNvGrpSpPr/>
          <p:nvPr/>
        </p:nvGrpSpPr>
        <p:grpSpPr>
          <a:xfrm>
            <a:off x="1094740" y="5951915"/>
            <a:ext cx="1673165" cy="346130"/>
            <a:chOff x="3538753" y="199022"/>
            <a:chExt cx="2544226" cy="77567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C1036CF-9FE8-44C0-9C80-2295A14562B5}"/>
                </a:ext>
              </a:extLst>
            </p:cNvPr>
            <p:cNvSpPr/>
            <p:nvPr/>
          </p:nvSpPr>
          <p:spPr>
            <a:xfrm>
              <a:off x="3538753" y="199022"/>
              <a:ext cx="2544226" cy="77567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2CA3FC3-0CDB-4CA9-BEEA-059E09887AA3}"/>
                </a:ext>
              </a:extLst>
            </p:cNvPr>
            <p:cNvSpPr txBox="1"/>
            <p:nvPr/>
          </p:nvSpPr>
          <p:spPr>
            <a:xfrm>
              <a:off x="3538753" y="199022"/>
              <a:ext cx="2544226" cy="7756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600" kern="1200" dirty="0"/>
                <a:t>Åtagande som aktiv/förälder</a:t>
              </a:r>
              <a:endParaRPr lang="en-SE" sz="1600" kern="12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13E8616-1D61-4465-BF91-5BC7C51A8799}"/>
              </a:ext>
            </a:extLst>
          </p:cNvPr>
          <p:cNvGrpSpPr/>
          <p:nvPr/>
        </p:nvGrpSpPr>
        <p:grpSpPr>
          <a:xfrm>
            <a:off x="9264854" y="5931062"/>
            <a:ext cx="1892430" cy="366984"/>
            <a:chOff x="3538753" y="2138219"/>
            <a:chExt cx="2544226" cy="77567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57CA6EE-173B-45D4-A46D-2F1712C9E009}"/>
                </a:ext>
              </a:extLst>
            </p:cNvPr>
            <p:cNvSpPr/>
            <p:nvPr/>
          </p:nvSpPr>
          <p:spPr>
            <a:xfrm>
              <a:off x="3538753" y="2138219"/>
              <a:ext cx="2544226" cy="7756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7DA083-6177-4068-AA40-1334C99FEE37}"/>
                </a:ext>
              </a:extLst>
            </p:cNvPr>
            <p:cNvSpPr txBox="1"/>
            <p:nvPr/>
          </p:nvSpPr>
          <p:spPr>
            <a:xfrm>
              <a:off x="3538753" y="2138219"/>
              <a:ext cx="2544226" cy="7756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600" kern="1200" dirty="0"/>
                <a:t>Valfri arbetsgrupp</a:t>
              </a:r>
              <a:endParaRPr lang="en-SE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98090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Tävlingar på  hemmaplan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r>
              <a:rPr lang="sv-SE" sz="3600" dirty="0"/>
              <a:t>April, </a:t>
            </a:r>
            <a:r>
              <a:rPr lang="sv-SE" sz="2700" i="1" dirty="0"/>
              <a:t>18 Terräng-DM </a:t>
            </a:r>
            <a:r>
              <a:rPr lang="sv-SE" sz="2700" i="1" dirty="0">
                <a:solidFill>
                  <a:srgbClr val="FF0000"/>
                </a:solidFill>
              </a:rPr>
              <a:t>=&gt; flyttad till 17 oktober </a:t>
            </a:r>
            <a:r>
              <a:rPr lang="sv-SE" sz="2700" i="1" strike="sngStrike" dirty="0"/>
              <a:t>25 Kastmångkamp</a:t>
            </a:r>
            <a:r>
              <a:rPr lang="sv-SE" sz="2700" i="1" dirty="0"/>
              <a:t> </a:t>
            </a:r>
            <a:r>
              <a:rPr lang="sv-SE" sz="2700" i="1" dirty="0">
                <a:solidFill>
                  <a:srgbClr val="FF0000"/>
                </a:solidFill>
              </a:rPr>
              <a:t>Inställd</a:t>
            </a:r>
            <a:r>
              <a:rPr lang="sv-SE" sz="2700" i="1" strike="sngStrike" dirty="0">
                <a:solidFill>
                  <a:srgbClr val="FF0000"/>
                </a:solidFill>
              </a:rPr>
              <a:t> </a:t>
            </a:r>
            <a:endParaRPr lang="en-US" sz="2700" i="1" strike="sngStrike" dirty="0">
              <a:solidFill>
                <a:srgbClr val="FF0000"/>
              </a:solidFill>
            </a:endParaRPr>
          </a:p>
          <a:p>
            <a:pPr marL="342900" indent="-342900"/>
            <a:r>
              <a:rPr lang="sv-SE" sz="3600" dirty="0"/>
              <a:t>Maj</a:t>
            </a:r>
            <a:r>
              <a:rPr lang="sv-SE" sz="2700" i="1" dirty="0"/>
              <a:t>, 8 </a:t>
            </a:r>
            <a:r>
              <a:rPr lang="sv-SE" sz="2700" i="1" dirty="0" err="1"/>
              <a:t>Wärnamo</a:t>
            </a:r>
            <a:r>
              <a:rPr lang="sv-SE" sz="2700" i="1" dirty="0"/>
              <a:t>-milen </a:t>
            </a:r>
            <a:r>
              <a:rPr lang="sv-SE" sz="2700" i="1" dirty="0">
                <a:solidFill>
                  <a:srgbClr val="FF0000"/>
                </a:solidFill>
              </a:rPr>
              <a:t>=&gt; flyttad till 30 oktober</a:t>
            </a:r>
            <a:r>
              <a:rPr lang="sv-SE" sz="2700" i="1" dirty="0"/>
              <a:t>,  </a:t>
            </a:r>
            <a:r>
              <a:rPr lang="sv-SE" sz="3600" dirty="0"/>
              <a:t>18 Hopptävling, 20 Löptävling, 25 Kasttävling</a:t>
            </a:r>
          </a:p>
          <a:p>
            <a:pPr marL="342900" indent="-342900"/>
            <a:r>
              <a:rPr lang="sv-SE" sz="3600" dirty="0"/>
              <a:t>Juni, 17 Kastmångkamp</a:t>
            </a:r>
          </a:p>
          <a:p>
            <a:pPr marL="342900" indent="-342900"/>
            <a:r>
              <a:rPr lang="sv-SE" sz="3600" dirty="0"/>
              <a:t>Augusti, 5 Kasttävling, 10 Hopptävling, 12 Löptävling, </a:t>
            </a:r>
            <a:r>
              <a:rPr lang="sv-SE" sz="3600" b="1" dirty="0">
                <a:highlight>
                  <a:srgbClr val="FFFF00"/>
                </a:highlight>
              </a:rPr>
              <a:t>15 WSK-spelen,</a:t>
            </a:r>
          </a:p>
          <a:p>
            <a:pPr marL="342900" indent="-342900"/>
            <a:r>
              <a:rPr lang="sv-SE" sz="3600" dirty="0"/>
              <a:t>September, </a:t>
            </a:r>
            <a:r>
              <a:rPr lang="sv-SE" sz="3600" dirty="0">
                <a:highlight>
                  <a:srgbClr val="FFFF00"/>
                </a:highlight>
              </a:rPr>
              <a:t>11-12 Veteran-DM</a:t>
            </a:r>
          </a:p>
          <a:p>
            <a:pPr marL="342900" indent="-342900"/>
            <a:r>
              <a:rPr lang="sv-SE" sz="3600" dirty="0"/>
              <a:t>Oktober, 9 </a:t>
            </a:r>
            <a:r>
              <a:rPr lang="sv-SE" sz="3600" dirty="0" err="1"/>
              <a:t>Castorama</a:t>
            </a:r>
            <a:r>
              <a:rPr lang="sv-SE" sz="3600" dirty="0"/>
              <a:t>, </a:t>
            </a:r>
            <a:r>
              <a:rPr lang="sv-SE" sz="3600" dirty="0">
                <a:highlight>
                  <a:srgbClr val="FFFF00"/>
                </a:highlight>
              </a:rPr>
              <a:t>17 Terräng-DM, 30 </a:t>
            </a:r>
            <a:r>
              <a:rPr lang="sv-SE" sz="3600" dirty="0" err="1">
                <a:highlight>
                  <a:srgbClr val="FFFF00"/>
                </a:highlight>
              </a:rPr>
              <a:t>Wärnamo</a:t>
            </a:r>
            <a:r>
              <a:rPr lang="sv-SE" sz="3600" dirty="0">
                <a:highlight>
                  <a:srgbClr val="FFFF00"/>
                </a:highlight>
              </a:rPr>
              <a:t>-milen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63296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B061-B7BF-46DE-B37C-CF15E8D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informationskanaler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544F-5041-454D-A3CD-9071CE93C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.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FF106-4F1A-4EF8-832B-2B780C26EA43}"/>
              </a:ext>
            </a:extLst>
          </p:cNvPr>
          <p:cNvPicPr/>
          <p:nvPr/>
        </p:nvPicPr>
        <p:blipFill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04256" y="0"/>
            <a:ext cx="1499088" cy="152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CF73EFE-9BC2-41A2-B710-6654DDADF7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9038101"/>
              </p:ext>
            </p:extLst>
          </p:nvPr>
        </p:nvGraphicFramePr>
        <p:xfrm>
          <a:off x="1565788" y="134603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503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Sketchy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FDBC963D01847B282B230B25C1E1F" ma:contentTypeVersion="11" ma:contentTypeDescription="Create a new document." ma:contentTypeScope="" ma:versionID="b0217957a3c5a91f143517d399ace833">
  <xsd:schema xmlns:xsd="http://www.w3.org/2001/XMLSchema" xmlns:xs="http://www.w3.org/2001/XMLSchema" xmlns:p="http://schemas.microsoft.com/office/2006/metadata/properties" xmlns:ns3="a5bb8153-d37a-419b-a4f1-18525c2daa25" xmlns:ns4="95c5bf82-8ee6-48a3-8a86-a699b6321011" targetNamespace="http://schemas.microsoft.com/office/2006/metadata/properties" ma:root="true" ma:fieldsID="44b4f112edfd17496ec50d85df668ef8" ns3:_="" ns4:_="">
    <xsd:import namespace="a5bb8153-d37a-419b-a4f1-18525c2daa25"/>
    <xsd:import namespace="95c5bf82-8ee6-48a3-8a86-a699b63210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b8153-d37a-419b-a4f1-18525c2daa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c5bf82-8ee6-48a3-8a86-a699b632101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3C8CA5-C5C9-473C-80EB-F511918DE2D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23C42F-8BA6-4CCC-B9CE-52D8FB9EB1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810B81-1B7F-49B2-B138-44E38E9F62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b8153-d37a-419b-a4f1-18525c2daa25"/>
    <ds:schemaRef ds:uri="95c5bf82-8ee6-48a3-8a86-a699b63210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716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Aharoni</vt:lpstr>
      <vt:lpstr>Arial</vt:lpstr>
      <vt:lpstr>The Hand Bold</vt:lpstr>
      <vt:lpstr>The Serif Hand Black</vt:lpstr>
      <vt:lpstr>SketchyVTI</vt:lpstr>
      <vt:lpstr>Wärnamo sportklubb </vt:lpstr>
      <vt:lpstr>föreningen</vt:lpstr>
      <vt:lpstr>Träningsgrupper / tider utomhus</vt:lpstr>
      <vt:lpstr>Covid-19</vt:lpstr>
      <vt:lpstr>Vad tar våra pengar vägen?</vt:lpstr>
      <vt:lpstr>Var får vi då våra intäkter ifrån</vt:lpstr>
      <vt:lpstr>Var behövs din insats?    För att föreningen skall kunna fortleva nu och i framtiden behövs hjälp </vt:lpstr>
      <vt:lpstr>Tävlingar på  hemmaplan</vt:lpstr>
      <vt:lpstr>informationskanaler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26 februari</dc:title>
  <dc:creator>Jeanette Jarl Ågren</dc:creator>
  <cp:lastModifiedBy>Jeanette Jarl Ågren</cp:lastModifiedBy>
  <cp:revision>5</cp:revision>
  <dcterms:created xsi:type="dcterms:W3CDTF">2020-02-24T15:15:05Z</dcterms:created>
  <dcterms:modified xsi:type="dcterms:W3CDTF">2021-04-19T15:48:18Z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0x010100571FDBC963D01847B282B230B25C1E1F</vt:lpwstr>
  </property>
</Properties>
</file>